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theme/themeOverride1.xml" ContentType="application/vnd.openxmlformats-officedocument.themeOverrid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9.xml" ContentType="application/vnd.openxmlformats-officedocument.theme+xml"/>
  <Override PartName="/ppt/theme/themeOverride2.xml" ContentType="application/vnd.openxmlformats-officedocument.themeOverride+xml"/>
  <Override PartName="/ppt/theme/themeOverride3.xml" ContentType="application/vnd.openxmlformats-officedocument.themeOverrid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0.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theme/themeOverride4.xml" ContentType="application/vnd.openxmlformats-officedocument.themeOverrid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2.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3.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4.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15.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6.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7.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43" r:id="rId1"/>
    <p:sldMasterId id="2147484828" r:id="rId2"/>
    <p:sldMasterId id="2147484849" r:id="rId3"/>
    <p:sldMasterId id="2147484926" r:id="rId4"/>
    <p:sldMasterId id="2147484950" r:id="rId5"/>
    <p:sldMasterId id="2147484965" r:id="rId6"/>
    <p:sldMasterId id="2147485000" r:id="rId7"/>
    <p:sldMasterId id="2147485032" r:id="rId8"/>
    <p:sldMasterId id="2147485043" r:id="rId9"/>
    <p:sldMasterId id="2147485058" r:id="rId10"/>
    <p:sldMasterId id="2147485130" r:id="rId11"/>
    <p:sldMasterId id="2147485155" r:id="rId12"/>
    <p:sldMasterId id="2147485185" r:id="rId13"/>
    <p:sldMasterId id="2147485203" r:id="rId14"/>
    <p:sldMasterId id="2147485236" r:id="rId15"/>
    <p:sldMasterId id="2147485270" r:id="rId16"/>
    <p:sldMasterId id="2147485301" r:id="rId17"/>
    <p:sldMasterId id="2147485336" r:id="rId18"/>
  </p:sldMasterIdLst>
  <p:notesMasterIdLst>
    <p:notesMasterId r:id="rId56"/>
  </p:notesMasterIdLst>
  <p:handoutMasterIdLst>
    <p:handoutMasterId r:id="rId57"/>
  </p:handoutMasterIdLst>
  <p:sldIdLst>
    <p:sldId id="731" r:id="rId19"/>
    <p:sldId id="732" r:id="rId20"/>
    <p:sldId id="734" r:id="rId21"/>
    <p:sldId id="735" r:id="rId22"/>
    <p:sldId id="736" r:id="rId23"/>
    <p:sldId id="792" r:id="rId24"/>
    <p:sldId id="737" r:id="rId25"/>
    <p:sldId id="790" r:id="rId26"/>
    <p:sldId id="784" r:id="rId27"/>
    <p:sldId id="738" r:id="rId28"/>
    <p:sldId id="739" r:id="rId29"/>
    <p:sldId id="740" r:id="rId30"/>
    <p:sldId id="767" r:id="rId31"/>
    <p:sldId id="785" r:id="rId32"/>
    <p:sldId id="741" r:id="rId33"/>
    <p:sldId id="742" r:id="rId34"/>
    <p:sldId id="743" r:id="rId35"/>
    <p:sldId id="788" r:id="rId36"/>
    <p:sldId id="786" r:id="rId37"/>
    <p:sldId id="744" r:id="rId38"/>
    <p:sldId id="745" r:id="rId39"/>
    <p:sldId id="789" r:id="rId40"/>
    <p:sldId id="787" r:id="rId41"/>
    <p:sldId id="746" r:id="rId42"/>
    <p:sldId id="770" r:id="rId43"/>
    <p:sldId id="791" r:id="rId44"/>
    <p:sldId id="747" r:id="rId45"/>
    <p:sldId id="748" r:id="rId46"/>
    <p:sldId id="751" r:id="rId47"/>
    <p:sldId id="752" r:id="rId48"/>
    <p:sldId id="753" r:id="rId49"/>
    <p:sldId id="754" r:id="rId50"/>
    <p:sldId id="758" r:id="rId51"/>
    <p:sldId id="759" r:id="rId52"/>
    <p:sldId id="760" r:id="rId53"/>
    <p:sldId id="798" r:id="rId54"/>
    <p:sldId id="766"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8578E4-DB70-46DF-8A19-CD0B596532A9}">
          <p14:sldIdLst>
            <p14:sldId id="731"/>
            <p14:sldId id="732"/>
            <p14:sldId id="734"/>
            <p14:sldId id="735"/>
            <p14:sldId id="736"/>
            <p14:sldId id="792"/>
            <p14:sldId id="737"/>
            <p14:sldId id="790"/>
            <p14:sldId id="784"/>
            <p14:sldId id="738"/>
            <p14:sldId id="739"/>
            <p14:sldId id="740"/>
            <p14:sldId id="767"/>
            <p14:sldId id="785"/>
            <p14:sldId id="741"/>
            <p14:sldId id="742"/>
            <p14:sldId id="743"/>
            <p14:sldId id="788"/>
            <p14:sldId id="786"/>
            <p14:sldId id="744"/>
            <p14:sldId id="745"/>
            <p14:sldId id="789"/>
            <p14:sldId id="787"/>
            <p14:sldId id="746"/>
            <p14:sldId id="770"/>
            <p14:sldId id="791"/>
            <p14:sldId id="747"/>
            <p14:sldId id="748"/>
            <p14:sldId id="751"/>
            <p14:sldId id="752"/>
            <p14:sldId id="753"/>
            <p14:sldId id="754"/>
            <p14:sldId id="758"/>
            <p14:sldId id="759"/>
            <p14:sldId id="760"/>
            <p14:sldId id="798"/>
            <p14:sldId id="766"/>
          </p14:sldIdLst>
        </p14:section>
      </p14:sectionLst>
    </p:ext>
    <p:ext uri="{EFAFB233-063F-42B5-8137-9DF3F51BA10A}">
      <p15:sldGuideLst xmlns:p15="http://schemas.microsoft.com/office/powerpoint/2012/main">
        <p15:guide id="1" orient="horz" pos="2203" userDrawn="1">
          <p15:clr>
            <a:srgbClr val="A4A3A4"/>
          </p15:clr>
        </p15:guide>
        <p15:guide id="2"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9587"/>
    <a:srgbClr val="A52D00"/>
    <a:srgbClr val="0054A6"/>
    <a:srgbClr val="2272B9"/>
    <a:srgbClr val="505050"/>
    <a:srgbClr val="4F9DD7"/>
    <a:srgbClr val="2BAEE4"/>
    <a:srgbClr val="FEFEFE"/>
    <a:srgbClr val="00887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9271" autoAdjust="0"/>
    <p:restoredTop sz="70186" autoAdjust="0"/>
  </p:normalViewPr>
  <p:slideViewPr>
    <p:cSldViewPr snapToGrid="0">
      <p:cViewPr varScale="1">
        <p:scale>
          <a:sx n="78" d="100"/>
          <a:sy n="78" d="100"/>
        </p:scale>
        <p:origin x="1008" y="138"/>
      </p:cViewPr>
      <p:guideLst>
        <p:guide orient="horz" pos="2203"/>
        <p:guide pos="3917"/>
      </p:guideLst>
    </p:cSldViewPr>
  </p:slideViewPr>
  <p:outlineViewPr>
    <p:cViewPr>
      <p:scale>
        <a:sx n="33" d="100"/>
        <a:sy n="33" d="100"/>
      </p:scale>
      <p:origin x="0" y="-1483"/>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0" d="100"/>
          <a:sy n="70" d="100"/>
        </p:scale>
        <p:origin x="324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Server and Cloud 2013 Template</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10/21/2015 2:57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10/21/2015 2:57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94"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E406097-0C26-43B7-B8F1-E5292E59F197}"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624855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124534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9945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094625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64CFA94A-519F-445C-B30C-9E76FA6A2031}" type="datetime8">
              <a:rPr lang="en-US" smtClean="0"/>
              <a:t>10/21/2015 2:57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80699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10/21/2015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167055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099" rtl="0" eaLnBrk="1" fontAlgn="base" latinLnBrk="0" hangingPunct="1">
              <a:lnSpc>
                <a:spcPct val="90000"/>
              </a:lnSpc>
              <a:spcBef>
                <a:spcPct val="0"/>
              </a:spcBef>
              <a:spcAft>
                <a:spcPts val="1200"/>
              </a:spcAft>
              <a:buClrTx/>
              <a:buSzTx/>
              <a:buFont typeface="Arial" pitchFamily="34" charset="0"/>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A17F966-951A-41B3-9519-312C88623955}"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437091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4278474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ußzeilenplatzhalt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10/21/2015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Foliennummernplatzhalt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5904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0BDF53F-48D6-4CA2-8B82-3D8E3E6D0782}"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005313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595098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373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27100">
              <a:spcBef>
                <a:spcPct val="0"/>
              </a:spcBef>
            </a:pPr>
            <a:endParaRPr lang="en-US" dirty="0">
              <a:latin typeface="Calibri" charset="0"/>
            </a:endParaRPr>
          </a:p>
        </p:txBody>
      </p:sp>
      <p:sp>
        <p:nvSpPr>
          <p:cNvPr id="7373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863" fontAlgn="base">
              <a:spcBef>
                <a:spcPct val="0"/>
              </a:spcBef>
              <a:spcAft>
                <a:spcPct val="0"/>
              </a:spcAft>
            </a:pPr>
            <a:fld id="{D04E3136-C5C6-334E-86B6-6CE63AB96C23}" type="slidenum">
              <a:rPr lang="en-US">
                <a:solidFill>
                  <a:prstClr val="black"/>
                </a:solidFill>
                <a:latin typeface="Calibri" charset="0"/>
              </a:rPr>
              <a:pPr defTabSz="931863" fontAlgn="base">
                <a:spcBef>
                  <a:spcPct val="0"/>
                </a:spcBef>
                <a:spcAft>
                  <a:spcPct val="0"/>
                </a:spcAft>
              </a:pPr>
              <a:t>2</a:t>
            </a:fld>
            <a:endParaRPr lang="en-US">
              <a:solidFill>
                <a:prstClr val="black"/>
              </a:solidFill>
              <a:latin typeface="Calibri" charset="0"/>
            </a:endParaRPr>
          </a:p>
        </p:txBody>
      </p:sp>
    </p:spTree>
    <p:extLst>
      <p:ext uri="{BB962C8B-B14F-4D97-AF65-F5344CB8AC3E}">
        <p14:creationId xmlns:p14="http://schemas.microsoft.com/office/powerpoint/2010/main" val="3900079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64CFA94A-519F-445C-B30C-9E76FA6A2031}" type="datetime8">
              <a:rPr lang="en-US" smtClean="0"/>
              <a:t>10/21/2015 2:57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83079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10/21/2015 2:57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649506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64CFA94A-519F-445C-B30C-9E76FA6A2031}" type="datetime8">
              <a:rPr lang="en-US" smtClean="0"/>
              <a:t>10/21/2015 2:57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907263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286138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247220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589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654800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334CA4-0776-4EDD-A4B7-C3035D83D489}"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972835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503"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3B71B57-8311-41D2-A2FE-9B491958F17B}"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884415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995327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10/21/2015 2:57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81870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Windows Server Management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C6A8F85-A389-41D7-9CC0-F9A6E92BFD62}"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532626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8" name="Date Placeholder 7"/>
          <p:cNvSpPr>
            <a:spLocks noGrp="1"/>
          </p:cNvSpPr>
          <p:nvPr>
            <p:ph type="dt" idx="10"/>
          </p:nvPr>
        </p:nvSpPr>
        <p:spPr/>
        <p:txBody>
          <a:bodyPr/>
          <a:lstStyle/>
          <a:p>
            <a:fld id="{B99DAD43-60D8-471A-9F95-A57F917F9F49}" type="datetime1">
              <a:rPr lang="en-US" smtClean="0">
                <a:solidFill>
                  <a:prstClr val="black"/>
                </a:solidFill>
              </a:rPr>
              <a:pPr/>
              <a:t>10/21/2015</a:t>
            </a:fld>
            <a:endParaRPr lang="en-US" dirty="0">
              <a:solidFill>
                <a:prstClr val="black"/>
              </a:solidFill>
            </a:endParaRPr>
          </a:p>
        </p:txBody>
      </p:sp>
      <p:sp>
        <p:nvSpPr>
          <p:cNvPr id="9" name="Footer Placeholder 8"/>
          <p:cNvSpPr>
            <a:spLocks noGrp="1"/>
          </p:cNvSpPr>
          <p:nvPr>
            <p:ph type="ftr" sz="quarter" idx="11"/>
          </p:nvPr>
        </p:nvSpPr>
        <p:spPr/>
        <p:txBody>
          <a:bodyPr/>
          <a:lstStyle/>
          <a:p>
            <a:pPr defTabSz="914049"/>
            <a:r>
              <a:rPr lang="en-US">
                <a:solidFill>
                  <a:prstClr val="black"/>
                </a:solidFill>
              </a:rPr>
              <a:t>© 2012 Microsoft Corporation. All rights reserved. Microsoft, Windows, and other product names are or may be registered trademarks and/or trademarks in the U.S. and/or other countries.</a:t>
            </a:r>
          </a:p>
          <a:p>
            <a:pPr defTabSz="914049"/>
            <a:r>
              <a:rPr lang="en-US">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dirty="0">
              <a:solidFill>
                <a:prstClr val="black"/>
              </a:solidFill>
            </a:endParaRPr>
          </a:p>
        </p:txBody>
      </p:sp>
      <p:sp>
        <p:nvSpPr>
          <p:cNvPr id="10" name="Slide Number Placeholder 9"/>
          <p:cNvSpPr>
            <a:spLocks noGrp="1"/>
          </p:cNvSpPr>
          <p:nvPr>
            <p:ph type="sldNum" sz="quarter" idx="12"/>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
        <p:nvSpPr>
          <p:cNvPr id="11" name="Header Placeholder 10"/>
          <p:cNvSpPr>
            <a:spLocks noGrp="1"/>
          </p:cNvSpPr>
          <p:nvPr>
            <p:ph type="hdr" sz="quarter" idx="13"/>
          </p:nvPr>
        </p:nvSpPr>
        <p:spPr/>
        <p:txBody>
          <a:bodyPr/>
          <a:lstStyle/>
          <a:p>
            <a:r>
              <a:rPr lang="en-US" smtClean="0">
                <a:solidFill>
                  <a:prstClr val="black"/>
                </a:solidFill>
              </a:rPr>
              <a:t>Windows Server Management Marketing</a:t>
            </a:r>
            <a:endParaRPr lang="en-US" dirty="0">
              <a:solidFill>
                <a:prstClr val="black"/>
              </a:solidFill>
            </a:endParaRPr>
          </a:p>
        </p:txBody>
      </p:sp>
    </p:spTree>
    <p:extLst>
      <p:ext uri="{BB962C8B-B14F-4D97-AF65-F5344CB8AC3E}">
        <p14:creationId xmlns:p14="http://schemas.microsoft.com/office/powerpoint/2010/main" val="1799455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94"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D2FDF35-156F-4A92-A436-F714992B2E23}"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22291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41800"/>
            <a:ext cx="5486400" cy="4114800"/>
          </a:xfrm>
        </p:spPr>
        <p:txBody>
          <a:bodyPr/>
          <a:lstStyle/>
          <a:p>
            <a:endParaRPr lang="en-US" baseline="0" dirty="0" smtClean="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a:solidFill>
                <a:prstClr val="black"/>
              </a:solidFill>
            </a:endParaRPr>
          </a:p>
        </p:txBody>
      </p:sp>
      <p:sp>
        <p:nvSpPr>
          <p:cNvPr id="6" name="Date Placeholder 5"/>
          <p:cNvSpPr>
            <a:spLocks noGrp="1"/>
          </p:cNvSpPr>
          <p:nvPr>
            <p:ph type="dt" idx="12"/>
          </p:nvPr>
        </p:nvSpPr>
        <p:spPr/>
        <p:txBody>
          <a:bodyPr/>
          <a:lstStyle/>
          <a:p>
            <a:fld id="{FA577F15-4695-43CD-83B0-974BBDDCBE58}" type="datetime1">
              <a:rPr lang="en-US">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054913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10/21/2015 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3776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188704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64CFA94A-519F-445C-B30C-9E76FA6A2031}" type="datetime8">
              <a:rPr lang="en-US" smtClean="0"/>
              <a:t>10/21/2015 2:57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87440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Kopfzeilenplatzhalter 3"/>
          <p:cNvSpPr>
            <a:spLocks noGrp="1"/>
          </p:cNvSpPr>
          <p:nvPr>
            <p:ph type="hdr" sz="quarter" idx="10"/>
          </p:nvPr>
        </p:nvSpPr>
        <p:spPr/>
        <p:txBody>
          <a:bodyPr/>
          <a:lstStyle/>
          <a:p>
            <a:endParaRPr lang="en-US" dirty="0"/>
          </a:p>
        </p:txBody>
      </p:sp>
      <p:sp>
        <p:nvSpPr>
          <p:cNvPr id="5" name="Fußzeilenplatzhalt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umsplatzhalter 5"/>
          <p:cNvSpPr>
            <a:spLocks noGrp="1"/>
          </p:cNvSpPr>
          <p:nvPr>
            <p:ph type="dt" idx="12"/>
          </p:nvPr>
        </p:nvSpPr>
        <p:spPr/>
        <p:txBody>
          <a:bodyPr/>
          <a:lstStyle/>
          <a:p>
            <a:fld id="{64CFA94A-519F-445C-B30C-9E76FA6A2031}" type="datetime8">
              <a:rPr lang="en-US" smtClean="0"/>
              <a:t>10/21/2015 2:57 PM</a:t>
            </a:fld>
            <a:endParaRPr lang="en-US" dirty="0"/>
          </a:p>
        </p:txBody>
      </p:sp>
      <p:sp>
        <p:nvSpPr>
          <p:cNvPr id="7" name="Foliennummernplatzhalt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36296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hemeOverride" Target="../theme/themeOverride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hemeOverride" Target="../theme/themeOverride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0.xml"/><Relationship Id="rId4" Type="http://schemas.openxmlformats.org/officeDocument/2006/relationships/image" Target="../media/image18.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0.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23.jpe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hemeOverride" Target="../theme/themeOverride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1.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1.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4.xml"/><Relationship Id="rId4" Type="http://schemas.openxmlformats.org/officeDocument/2006/relationships/image" Target="../media/image3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15.xml"/><Relationship Id="rId4" Type="http://schemas.openxmlformats.org/officeDocument/2006/relationships/image" Target="../media/image18.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jpeg"/><Relationship Id="rId1" Type="http://schemas.openxmlformats.org/officeDocument/2006/relationships/slideMaster" Target="../slideMasters/slideMaster15.xml"/><Relationship Id="rId4" Type="http://schemas.openxmlformats.org/officeDocument/2006/relationships/image" Target="../media/image40.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8.png"/><Relationship Id="rId1" Type="http://schemas.openxmlformats.org/officeDocument/2006/relationships/slideMaster" Target="../slideMasters/slideMaster15.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8.png"/><Relationship Id="rId1" Type="http://schemas.openxmlformats.org/officeDocument/2006/relationships/slideMaster" Target="../slideMasters/slideMaster15.xml"/><Relationship Id="rId4" Type="http://schemas.openxmlformats.org/officeDocument/2006/relationships/image" Target="../media/image43.jpe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6.xml"/><Relationship Id="rId4" Type="http://schemas.openxmlformats.org/officeDocument/2006/relationships/image" Target="../media/image32.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18.xml"/><Relationship Id="rId5" Type="http://schemas.openxmlformats.org/officeDocument/2006/relationships/image" Target="../media/image46.emf"/><Relationship Id="rId4" Type="http://schemas.microsoft.com/office/2007/relationships/hdphoto" Target="../media/hdphoto1.wdp"/></Relationships>
</file>

<file path=ppt/slideLayouts/_rels/slideLayout3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5.png"/><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7335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748333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7353278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4"/>
            <a:ext cx="3474740" cy="3474760"/>
          </a:xfrm>
        </p:spPr>
        <p:txBody>
          <a:bodyPr/>
          <a:lstStyle>
            <a:lvl1pPr>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853633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9"/>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1"/>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1"/>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1"/>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76454842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80954475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2676455"/>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229114614"/>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835677"/>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smtClean="0"/>
              <a:t>Click to edit Master text styles</a:t>
            </a:r>
          </a:p>
        </p:txBody>
      </p:sp>
    </p:spTree>
    <p:extLst>
      <p:ext uri="{BB962C8B-B14F-4D97-AF65-F5344CB8AC3E}">
        <p14:creationId xmlns:p14="http://schemas.microsoft.com/office/powerpoint/2010/main" val="275873397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9"/>
            <a:ext cx="9144000" cy="849463"/>
          </a:xfrm>
        </p:spPr>
        <p:txBody>
          <a:bodyPr/>
          <a:lstStyle>
            <a:lvl1pPr marL="0" indent="0">
              <a:buNone/>
              <a:defRPr sz="4799"/>
            </a:lvl1pPr>
            <a:lvl2pPr>
              <a:defRPr sz="3599"/>
            </a:lvl2pPr>
            <a:lvl3pPr>
              <a:defRPr sz="3599"/>
            </a:lvl3pPr>
            <a:lvl4pPr>
              <a:defRPr sz="3599"/>
            </a:lvl4pPr>
            <a:lvl5pPr>
              <a:defRPr sz="3599"/>
            </a:lvl5pPr>
          </a:lstStyle>
          <a:p>
            <a:pPr lvl="0"/>
            <a:r>
              <a:rPr lang="en-US" dirty="0" smtClean="0"/>
              <a:t>Click to edit Master text styles</a:t>
            </a:r>
          </a:p>
        </p:txBody>
      </p:sp>
    </p:spTree>
    <p:extLst>
      <p:ext uri="{BB962C8B-B14F-4D97-AF65-F5344CB8AC3E}">
        <p14:creationId xmlns:p14="http://schemas.microsoft.com/office/powerpoint/2010/main" val="37459152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9144318" cy="5486366"/>
          </a:xfrm>
        </p:spPr>
        <p:txBody>
          <a:bodyPr/>
          <a:lstStyle>
            <a:lvl1pPr>
              <a:defRPr sz="4799"/>
            </a:lvl1pPr>
          </a:lstStyle>
          <a:p>
            <a:r>
              <a:rPr lang="en-US" dirty="0" smtClean="0"/>
              <a:t>Click to edit Master title style</a:t>
            </a:r>
            <a:endParaRPr lang="en-US" dirty="0"/>
          </a:p>
        </p:txBody>
      </p:sp>
    </p:spTree>
    <p:extLst>
      <p:ext uri="{BB962C8B-B14F-4D97-AF65-F5344CB8AC3E}">
        <p14:creationId xmlns:p14="http://schemas.microsoft.com/office/powerpoint/2010/main" val="347647723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8562713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1713880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3903630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56371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8187" y="1439653"/>
            <a:ext cx="11400102" cy="2465355"/>
          </a:xfrm>
        </p:spPr>
        <p:txBody>
          <a:bodyPr/>
          <a:lstStyle>
            <a:lvl1pPr>
              <a:lnSpc>
                <a:spcPct val="90000"/>
              </a:lnSpc>
              <a:buSzPct val="100000"/>
              <a:buFont typeface="Arial" pitchFamily="34" charset="0"/>
              <a:buChar char="•"/>
              <a:defRPr>
                <a:solidFill>
                  <a:schemeClr val="bg1">
                    <a:lumMod val="75000"/>
                  </a:schemeClr>
                </a:solidFill>
              </a:defRPr>
            </a:lvl1pPr>
            <a:lvl2pPr algn="l" defTabSz="924943" rtl="0" eaLnBrk="1" latinLnBrk="0" hangingPunct="1">
              <a:lnSpc>
                <a:spcPct val="90000"/>
              </a:lnSpc>
              <a:spcBef>
                <a:spcPct val="20000"/>
              </a:spcBef>
              <a:buClr>
                <a:srgbClr val="777777"/>
              </a:buClr>
              <a:buSzPct val="100000"/>
              <a:buFont typeface="Segoe" pitchFamily="34" charset="0"/>
              <a:buChar char="−"/>
              <a:defRPr lang="en-US" sz="2856" kern="1200" dirty="0" smtClean="0">
                <a:solidFill>
                  <a:schemeClr val="bg1">
                    <a:lumMod val="75000"/>
                  </a:schemeClr>
                </a:solidFill>
                <a:latin typeface="+mn-lt"/>
                <a:ea typeface="+mn-ea"/>
                <a:cs typeface="+mn-cs"/>
              </a:defRPr>
            </a:lvl2pPr>
            <a:lvl3pPr algn="l" defTabSz="924943" rtl="0" eaLnBrk="1" latinLnBrk="0" hangingPunct="1">
              <a:lnSpc>
                <a:spcPct val="90000"/>
              </a:lnSpc>
              <a:spcBef>
                <a:spcPct val="20000"/>
              </a:spcBef>
              <a:buClr>
                <a:srgbClr val="777777"/>
              </a:buClr>
              <a:buSzPct val="100000"/>
              <a:buFont typeface="Segoe" pitchFamily="34" charset="0"/>
              <a:buChar char="−"/>
              <a:defRPr lang="en-US" sz="2448" kern="1200" dirty="0" smtClean="0">
                <a:solidFill>
                  <a:schemeClr val="bg1">
                    <a:lumMod val="75000"/>
                  </a:schemeClr>
                </a:solidFill>
                <a:latin typeface="+mn-lt"/>
                <a:ea typeface="+mn-ea"/>
                <a:cs typeface="+mn-cs"/>
              </a:defRPr>
            </a:lvl3pPr>
            <a:lvl4pPr algn="l" defTabSz="924943" rtl="0" eaLnBrk="1" latinLnBrk="0" hangingPunct="1">
              <a:lnSpc>
                <a:spcPct val="90000"/>
              </a:lnSpc>
              <a:spcBef>
                <a:spcPct val="20000"/>
              </a:spcBef>
              <a:buClr>
                <a:srgbClr val="777777"/>
              </a:buClr>
              <a:buSzPct val="100000"/>
              <a:buFont typeface="Segoe" pitchFamily="34" charset="0"/>
              <a:buChar char="−"/>
              <a:defRPr lang="en-US" sz="2448" kern="1200" dirty="0" smtClean="0">
                <a:solidFill>
                  <a:schemeClr val="bg1">
                    <a:lumMod val="75000"/>
                  </a:schemeClr>
                </a:solidFill>
                <a:latin typeface="+mn-lt"/>
                <a:ea typeface="+mn-ea"/>
                <a:cs typeface="+mn-cs"/>
              </a:defRPr>
            </a:lvl4pPr>
            <a:lvl5pPr algn="l" defTabSz="924943" rtl="0" eaLnBrk="1" latinLnBrk="0" hangingPunct="1">
              <a:lnSpc>
                <a:spcPct val="90000"/>
              </a:lnSpc>
              <a:spcBef>
                <a:spcPct val="20000"/>
              </a:spcBef>
              <a:buClr>
                <a:srgbClr val="777777"/>
              </a:buClr>
              <a:buSzPct val="100000"/>
              <a:buFont typeface="Segoe" pitchFamily="34" charset="0"/>
              <a:buChar char="−"/>
              <a:defRPr lang="en-US" sz="2448" kern="1200" dirty="0">
                <a:solidFill>
                  <a:schemeClr val="bg1">
                    <a:lumMod val="75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492938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6"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324"/>
            <a:endParaRPr lang="en-US">
              <a:solidFill>
                <a:srgbClr val="EFEFEF"/>
              </a:solidFill>
            </a:endParaRPr>
          </a:p>
        </p:txBody>
      </p:sp>
      <p:sp>
        <p:nvSpPr>
          <p:cNvPr id="2" name="Title 1"/>
          <p:cNvSpPr>
            <a:spLocks noGrp="1"/>
          </p:cNvSpPr>
          <p:nvPr>
            <p:ph type="title" hasCustomPrompt="1"/>
          </p:nvPr>
        </p:nvSpPr>
        <p:spPr>
          <a:xfrm>
            <a:off x="5761038" y="1211264"/>
            <a:ext cx="6400800" cy="2179058"/>
          </a:xfrm>
        </p:spPr>
        <p:txBody>
          <a:bodyPr wrap="square" anchor="t" anchorCtr="0">
            <a:spAutoFit/>
          </a:bodyPr>
          <a:lstStyle>
            <a:lvl1pPr>
              <a:defRPr sz="7198"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631470"/>
          </a:xfrm>
        </p:spPr>
        <p:txBody>
          <a:bodyPr wrap="square">
            <a:spAutoFit/>
          </a:bodyPr>
          <a:lstStyle>
            <a:lvl1pPr marL="0" indent="0">
              <a:spcBef>
                <a:spcPts val="0"/>
              </a:spcBef>
              <a:buNone/>
              <a:defRPr sz="3199"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021850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73">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028537"/>
          </a:xfrm>
          <a:prstGeom prst="rect">
            <a:avLst/>
          </a:prstGeom>
        </p:spPr>
        <p:txBody>
          <a:bodyPr>
            <a:spAutoFit/>
          </a:bodyPr>
          <a:lstStyle>
            <a:lvl1pPr marL="0" indent="0">
              <a:spcBef>
                <a:spcPts val="2448"/>
              </a:spcBef>
              <a:buNone/>
              <a:defRPr sz="3999">
                <a:gradFill>
                  <a:gsLst>
                    <a:gs pos="100000">
                      <a:schemeClr val="tx2"/>
                    </a:gs>
                    <a:gs pos="0">
                      <a:schemeClr val="tx2"/>
                    </a:gs>
                  </a:gsLst>
                  <a:lin ang="5400000" scaled="0"/>
                </a:gradFill>
                <a:latin typeface="+mj-lt"/>
              </a:defRPr>
            </a:lvl1pPr>
            <a:lvl2pPr marL="0" indent="0">
              <a:buNone/>
              <a:defRPr sz="2000" spc="-51" baseline="0">
                <a:gradFill>
                  <a:gsLst>
                    <a:gs pos="100000">
                      <a:schemeClr val="tx1"/>
                    </a:gs>
                    <a:gs pos="6000">
                      <a:schemeClr val="tx1"/>
                    </a:gs>
                  </a:gsLst>
                  <a:lin ang="5400000" scaled="0"/>
                </a:gradFill>
              </a:defRPr>
            </a:lvl2pPr>
            <a:lvl3pPr marL="236388" indent="0">
              <a:buNone/>
              <a:defRPr sz="2000" spc="-51" baseline="0">
                <a:gradFill>
                  <a:gsLst>
                    <a:gs pos="100000">
                      <a:schemeClr val="tx1"/>
                    </a:gs>
                    <a:gs pos="6000">
                      <a:schemeClr val="tx1"/>
                    </a:gs>
                  </a:gsLst>
                  <a:lin ang="5400000" scaled="0"/>
                </a:gradFill>
              </a:defRPr>
            </a:lvl3pPr>
            <a:lvl4pPr marL="466300" indent="0">
              <a:buNone/>
              <a:defRPr sz="1800" spc="-51" baseline="0">
                <a:gradFill>
                  <a:gsLst>
                    <a:gs pos="100000">
                      <a:schemeClr val="tx1"/>
                    </a:gs>
                    <a:gs pos="6000">
                      <a:schemeClr val="tx1"/>
                    </a:gs>
                  </a:gsLst>
                  <a:lin ang="5400000" scaled="0"/>
                </a:gradFill>
              </a:defRPr>
            </a:lvl4pPr>
            <a:lvl5pPr marL="707546" indent="0">
              <a:buNone/>
              <a:defRPr sz="1800" spc="-51"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74638" y="292082"/>
            <a:ext cx="11375536" cy="946413"/>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1096580393"/>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11263"/>
            <a:ext cx="11378776" cy="2512996"/>
          </a:xfrm>
        </p:spPr>
        <p:txBody>
          <a:bodyPr>
            <a:spAutoFit/>
          </a:bodyPr>
          <a:lstStyle>
            <a:lvl1pPr marL="0" indent="0">
              <a:buNone/>
              <a:defRPr sz="3300">
                <a:gradFill>
                  <a:gsLst>
                    <a:gs pos="1250">
                      <a:schemeClr val="tx1"/>
                    </a:gs>
                    <a:gs pos="100000">
                      <a:schemeClr val="tx1"/>
                    </a:gs>
                  </a:gsLst>
                  <a:lin ang="5400000" scaled="0"/>
                </a:gradFill>
                <a:latin typeface="Consolas" pitchFamily="49" charset="0"/>
                <a:cs typeface="Consolas" pitchFamily="49" charset="0"/>
              </a:defRPr>
            </a:lvl1pPr>
            <a:lvl2pPr marL="346553" indent="0">
              <a:buNone/>
              <a:defRPr>
                <a:gradFill>
                  <a:gsLst>
                    <a:gs pos="1250">
                      <a:schemeClr val="tx1"/>
                    </a:gs>
                    <a:gs pos="100000">
                      <a:schemeClr val="tx1"/>
                    </a:gs>
                  </a:gsLst>
                  <a:lin ang="5400000" scaled="0"/>
                </a:gradFill>
                <a:latin typeface="Consolas" pitchFamily="49" charset="0"/>
                <a:cs typeface="Consolas" pitchFamily="49" charset="0"/>
              </a:defRPr>
            </a:lvl2pPr>
            <a:lvl3pPr marL="584607" indent="0">
              <a:buNone/>
              <a:defRPr>
                <a:gradFill>
                  <a:gsLst>
                    <a:gs pos="1250">
                      <a:schemeClr val="tx1"/>
                    </a:gs>
                    <a:gs pos="100000">
                      <a:schemeClr val="tx1"/>
                    </a:gs>
                  </a:gsLst>
                  <a:lin ang="5400000" scaled="0"/>
                </a:gradFill>
                <a:latin typeface="Consolas" pitchFamily="49" charset="0"/>
                <a:cs typeface="Consolas" pitchFamily="49" charset="0"/>
              </a:defRPr>
            </a:lvl3pPr>
            <a:lvl4pPr marL="814563" indent="0">
              <a:buNone/>
              <a:defRPr>
                <a:gradFill>
                  <a:gsLst>
                    <a:gs pos="1250">
                      <a:schemeClr val="tx1"/>
                    </a:gs>
                    <a:gs pos="100000">
                      <a:schemeClr val="tx1"/>
                    </a:gs>
                  </a:gsLst>
                  <a:lin ang="5400000" scaled="0"/>
                </a:gradFill>
                <a:latin typeface="Consolas" pitchFamily="49" charset="0"/>
                <a:cs typeface="Consolas" pitchFamily="49" charset="0"/>
              </a:defRPr>
            </a:lvl4pPr>
            <a:lvl5pPr marL="1050997"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347378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3502794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34103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479"/>
            <a:ext cx="12436475" cy="6989566"/>
          </a:xfrm>
          <a:prstGeom prst="rect">
            <a:avLst/>
          </a:prstGeom>
        </p:spPr>
      </p:pic>
      <p:sp>
        <p:nvSpPr>
          <p:cNvPr id="5" name="Rectangle 4"/>
          <p:cNvSpPr/>
          <p:nvPr userDrawn="1"/>
        </p:nvSpPr>
        <p:spPr bwMode="auto">
          <a:xfrm>
            <a:off x="273844" y="295275"/>
            <a:ext cx="6402387" cy="6402388"/>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24829" y="534926"/>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80" tIns="146304" rIns="182880" bIns="146304" rtlCol="0">
            <a:noAutofit/>
          </a:bodyPr>
          <a:lstStyle/>
          <a:p>
            <a:pPr>
              <a:lnSpc>
                <a:spcPct val="90000"/>
              </a:lnSpc>
              <a:spcAft>
                <a:spcPts val="600"/>
              </a:spcAft>
            </a:pPr>
            <a:endParaRPr lang="en-US" sz="2400" dirty="0" smtClean="0">
              <a:gradFill>
                <a:gsLst>
                  <a:gs pos="2917">
                    <a:srgbClr val="FFFFFF"/>
                  </a:gs>
                  <a:gs pos="30000">
                    <a:srgbClr val="FFFFFF"/>
                  </a:gs>
                </a:gsLst>
                <a:lin ang="5400000" scaled="0"/>
              </a:gradFill>
            </a:endParaRPr>
          </a:p>
        </p:txBody>
      </p:sp>
      <p:sp>
        <p:nvSpPr>
          <p:cNvPr id="17" name="Title 1"/>
          <p:cNvSpPr>
            <a:spLocks noGrp="1"/>
          </p:cNvSpPr>
          <p:nvPr>
            <p:ph type="ctrTitle" hasCustomPrompt="1"/>
          </p:nvPr>
        </p:nvSpPr>
        <p:spPr>
          <a:xfrm>
            <a:off x="383492" y="1441150"/>
            <a:ext cx="5143830" cy="2538441"/>
          </a:xfrm>
        </p:spPr>
        <p:txBody>
          <a:bodyPr/>
          <a:lstStyle>
            <a:lvl1pPr>
              <a:defRPr sz="5200" baseline="0">
                <a:solidFill>
                  <a:schemeClr val="tx1"/>
                </a:solidFill>
              </a:defRPr>
            </a:lvl1pPr>
          </a:lstStyle>
          <a:p>
            <a:r>
              <a:rPr lang="en-US" dirty="0" err="1" smtClean="0"/>
              <a:t>Lorem</a:t>
            </a:r>
            <a:r>
              <a:rPr lang="en-US" dirty="0" smtClean="0"/>
              <a:t> </a:t>
            </a:r>
            <a:r>
              <a:rPr lang="en-US" dirty="0" err="1" smtClean="0"/>
              <a:t>ipsum</a:t>
            </a:r>
            <a:r>
              <a:rPr lang="en-US" dirty="0" smtClean="0"/>
              <a:t> dolor</a:t>
            </a:r>
            <a:endParaRPr lang="en-US" dirty="0"/>
          </a:p>
        </p:txBody>
      </p:sp>
      <p:sp>
        <p:nvSpPr>
          <p:cNvPr id="19" name="Subtitle 2"/>
          <p:cNvSpPr>
            <a:spLocks noGrp="1"/>
          </p:cNvSpPr>
          <p:nvPr>
            <p:ph type="subTitle" idx="1" hasCustomPrompt="1"/>
          </p:nvPr>
        </p:nvSpPr>
        <p:spPr>
          <a:xfrm>
            <a:off x="383554" y="4197653"/>
            <a:ext cx="7834977" cy="851515"/>
          </a:xfrm>
        </p:spPr>
        <p:txBody>
          <a:bodyPr anchor="ctr"/>
          <a:lstStyle>
            <a:lvl1pPr marL="0" indent="0" algn="l">
              <a:lnSpc>
                <a:spcPts val="2600"/>
              </a:lnSpc>
              <a:buNone/>
              <a:defRPr sz="1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Tree>
    <p:extLst>
      <p:ext uri="{BB962C8B-B14F-4D97-AF65-F5344CB8AC3E}">
        <p14:creationId xmlns:p14="http://schemas.microsoft.com/office/powerpoint/2010/main" val="142614057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250831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508653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198024"/>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2692471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4752955"/>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041280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68627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3280636"/>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1663127"/>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797101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781267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510568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7396233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242505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43568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913052"/>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3"/>
            <a:ext cx="10463986" cy="1720381"/>
          </a:xfrm>
          <a:prstGeom prst="rect">
            <a:avLst/>
          </a:prstGeom>
        </p:spPr>
        <p:txBody>
          <a:bodyPr lIns="146304" tIns="91440" rIns="146304" bIns="91440"/>
          <a:lstStyle>
            <a:lvl1pPr algn="l">
              <a:defRPr sz="600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414687805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95688487"/>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869655155"/>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85320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310942"/>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837400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692821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3"/>
            <a:ext cx="10463986" cy="1720381"/>
          </a:xfrm>
          <a:prstGeom prst="rect">
            <a:avLst/>
          </a:prstGeom>
        </p:spPr>
        <p:txBody>
          <a:bodyPr lIns="146304" tIns="91440" rIns="146304" bIns="91440"/>
          <a:lstStyle>
            <a:lvl1pPr algn="l">
              <a:defRPr sz="600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15793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766507"/>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576740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982436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246757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761038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610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431712" cy="699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58163" y="2374900"/>
            <a:ext cx="2827337"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879975" y="241300"/>
            <a:ext cx="9286875"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73075" y="479425"/>
            <a:ext cx="13049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274639" y="1456836"/>
            <a:ext cx="5486399" cy="897427"/>
          </a:xfrm>
        </p:spPr>
        <p:txBody>
          <a:bodyPr/>
          <a:lstStyle>
            <a:lvl1pPr>
              <a:defRPr sz="5200">
                <a:solidFill>
                  <a:schemeClr val="bg1"/>
                </a:solidFill>
              </a:defRPr>
            </a:lvl1pPr>
          </a:lstStyle>
          <a:p>
            <a:r>
              <a:rPr lang="en-US" smtClean="0"/>
              <a:t>Click to edit Master title style</a:t>
            </a:r>
            <a:endParaRPr lang="en-US" dirty="0"/>
          </a:p>
        </p:txBody>
      </p:sp>
      <p:sp>
        <p:nvSpPr>
          <p:cNvPr id="6" name="Subtitle 2"/>
          <p:cNvSpPr>
            <a:spLocks noGrp="1"/>
          </p:cNvSpPr>
          <p:nvPr>
            <p:ph type="subTitle" idx="1"/>
          </p:nvPr>
        </p:nvSpPr>
        <p:spPr>
          <a:xfrm>
            <a:off x="274702" y="4440119"/>
            <a:ext cx="5486336" cy="1055382"/>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69732872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t="-11" r="-38"/>
          <a:stretch>
            <a:fillRect/>
          </a:stretch>
        </p:blipFill>
        <p:spPr bwMode="auto">
          <a:xfrm>
            <a:off x="0" y="0"/>
            <a:ext cx="12436475"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7813" y="296863"/>
            <a:ext cx="6397625" cy="64008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73075" y="479425"/>
            <a:ext cx="13049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74639" y="1456836"/>
            <a:ext cx="5486399" cy="897427"/>
          </a:xfrm>
        </p:spPr>
        <p:txBody>
          <a:bodyPr/>
          <a:lstStyle>
            <a:lvl1pPr>
              <a:defRPr sz="5200">
                <a:solidFill>
                  <a:schemeClr val="bg1"/>
                </a:solidFill>
              </a:defRPr>
            </a:lvl1pPr>
          </a:lstStyle>
          <a:p>
            <a:r>
              <a:rPr lang="en-US" smtClean="0"/>
              <a:t>Click to edit Master title style</a:t>
            </a:r>
            <a:endParaRPr lang="en-US" dirty="0"/>
          </a:p>
        </p:txBody>
      </p:sp>
      <p:sp>
        <p:nvSpPr>
          <p:cNvPr id="13" name="Subtitle 2"/>
          <p:cNvSpPr>
            <a:spLocks noGrp="1"/>
          </p:cNvSpPr>
          <p:nvPr>
            <p:ph type="subTitle" idx="1"/>
          </p:nvPr>
        </p:nvSpPr>
        <p:spPr>
          <a:xfrm>
            <a:off x="274702" y="4440119"/>
            <a:ext cx="5486336" cy="1055382"/>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76216734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t="-11" r="-38"/>
          <a:stretch>
            <a:fillRect/>
          </a:stretch>
        </p:blipFill>
        <p:spPr bwMode="auto">
          <a:xfrm>
            <a:off x="0" y="0"/>
            <a:ext cx="12436475"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39895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296774294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5_Title Only">
    <p:bg>
      <p:bgPr>
        <a:solidFill>
          <a:schemeClr val="accent1"/>
        </a:solidFill>
        <a:effectLst/>
      </p:bgPr>
    </p:bg>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67425"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274320" y="292082"/>
            <a:ext cx="11887200" cy="946413"/>
          </a:xfrm>
          <a:prstGeom prst="rect">
            <a:avLst/>
          </a:prstGeom>
        </p:spPr>
        <p:txBody>
          <a:bodyPr/>
          <a:lstStyle>
            <a:lvl1pPr algn="l">
              <a:defRPr>
                <a:gradFill>
                  <a:gsLst>
                    <a:gs pos="2917">
                      <a:schemeClr val="bg1"/>
                    </a:gs>
                    <a:gs pos="100000">
                      <a:schemeClr val="bg1"/>
                    </a:gs>
                  </a:gsLst>
                  <a:lin ang="5400000" scaled="0"/>
                </a:gradFill>
              </a:defRPr>
            </a:lvl1pPr>
          </a:lstStyle>
          <a:p>
            <a:r>
              <a:rPr lang="en-US" smtClean="0"/>
              <a:t>Click to edit Master title style</a:t>
            </a:r>
            <a:endParaRPr lang="en-US" dirty="0"/>
          </a:p>
        </p:txBody>
      </p:sp>
      <p:sp>
        <p:nvSpPr>
          <p:cNvPr id="10" name="Title"/>
          <p:cNvSpPr>
            <a:spLocks noGrp="1"/>
          </p:cNvSpPr>
          <p:nvPr>
            <p:ph type="body" sz="quarter" idx="10"/>
          </p:nvPr>
        </p:nvSpPr>
        <p:spPr>
          <a:xfrm>
            <a:off x="274638" y="2125663"/>
            <a:ext cx="10058400" cy="1828800"/>
          </a:xfrm>
          <a:prstGeom prst="rect">
            <a:avLst/>
          </a:prstGeom>
        </p:spPr>
        <p:txBody>
          <a:bodyPr/>
          <a:lstStyle>
            <a:lvl1pPr marL="0" indent="0">
              <a:buNone/>
              <a:defRPr sz="16600">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p:txBody>
      </p:sp>
    </p:spTree>
    <p:extLst>
      <p:ext uri="{BB962C8B-B14F-4D97-AF65-F5344CB8AC3E}">
        <p14:creationId xmlns:p14="http://schemas.microsoft.com/office/powerpoint/2010/main" val="3928664686"/>
      </p:ext>
    </p:extLst>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40" y="1212852"/>
            <a:ext cx="11887200" cy="205235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5" indent="0">
              <a:buNone/>
              <a:defRPr/>
            </a:lvl3pPr>
            <a:lvl4pPr marL="457069" indent="0">
              <a:buNone/>
              <a:defRPr/>
            </a:lvl4pPr>
            <a:lvl5pPr marL="68560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9227037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1214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081665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16052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82627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922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90" y="0"/>
            <a:ext cx="12431712" cy="699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58165" y="2374900"/>
            <a:ext cx="2827337"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879977" y="241300"/>
            <a:ext cx="9286875"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73077" y="479425"/>
            <a:ext cx="1304925"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274641" y="1456838"/>
            <a:ext cx="5486399" cy="897427"/>
          </a:xfrm>
        </p:spPr>
        <p:txBody>
          <a:bodyPr/>
          <a:lstStyle>
            <a:lvl1pPr>
              <a:defRPr sz="5199">
                <a:solidFill>
                  <a:schemeClr val="bg1"/>
                </a:solidFill>
              </a:defRPr>
            </a:lvl1pPr>
          </a:lstStyle>
          <a:p>
            <a:r>
              <a:rPr lang="en-US" smtClean="0"/>
              <a:t>Click to edit Master title style</a:t>
            </a:r>
            <a:endParaRPr lang="en-US" dirty="0"/>
          </a:p>
        </p:txBody>
      </p:sp>
      <p:sp>
        <p:nvSpPr>
          <p:cNvPr id="6" name="Subtitle 2"/>
          <p:cNvSpPr>
            <a:spLocks noGrp="1"/>
          </p:cNvSpPr>
          <p:nvPr>
            <p:ph type="subTitle" idx="1"/>
          </p:nvPr>
        </p:nvSpPr>
        <p:spPr>
          <a:xfrm>
            <a:off x="274702" y="4440121"/>
            <a:ext cx="5486336" cy="530689"/>
          </a:xfrm>
        </p:spPr>
        <p:txBody>
          <a:bodyPr/>
          <a:lstStyle>
            <a:lvl1pPr marL="0" indent="0" algn="l">
              <a:lnSpc>
                <a:spcPts val="2700"/>
              </a:lnSpc>
              <a:buNone/>
              <a:defRPr sz="2200">
                <a:solidFill>
                  <a:schemeClr val="bg1"/>
                </a:solidFill>
                <a:latin typeface="+mj-lt"/>
              </a:defRPr>
            </a:lvl1pPr>
            <a:lvl2pPr marL="457069" indent="0" algn="ctr">
              <a:buNone/>
              <a:defRPr>
                <a:solidFill>
                  <a:schemeClr val="tx1">
                    <a:tint val="75000"/>
                  </a:schemeClr>
                </a:solidFill>
              </a:defRPr>
            </a:lvl2pPr>
            <a:lvl3pPr marL="914138" indent="0" algn="ctr">
              <a:buNone/>
              <a:defRPr>
                <a:solidFill>
                  <a:schemeClr val="tx1">
                    <a:tint val="75000"/>
                  </a:schemeClr>
                </a:solidFill>
              </a:defRPr>
            </a:lvl3pPr>
            <a:lvl4pPr marL="1371208" indent="0" algn="ctr">
              <a:buNone/>
              <a:defRPr>
                <a:solidFill>
                  <a:schemeClr val="tx1">
                    <a:tint val="75000"/>
                  </a:schemeClr>
                </a:solidFill>
              </a:defRPr>
            </a:lvl4pPr>
            <a:lvl5pPr marL="1828277" indent="0" algn="ctr">
              <a:buNone/>
              <a:defRPr>
                <a:solidFill>
                  <a:schemeClr val="tx1">
                    <a:tint val="75000"/>
                  </a:schemeClr>
                </a:solidFill>
              </a:defRPr>
            </a:lvl5pPr>
            <a:lvl6pPr marL="2285346" indent="0" algn="ctr">
              <a:buNone/>
              <a:defRPr>
                <a:solidFill>
                  <a:schemeClr val="tx1">
                    <a:tint val="75000"/>
                  </a:schemeClr>
                </a:solidFill>
              </a:defRPr>
            </a:lvl6pPr>
            <a:lvl7pPr marL="2742415" indent="0" algn="ctr">
              <a:buNone/>
              <a:defRPr>
                <a:solidFill>
                  <a:schemeClr val="tx1">
                    <a:tint val="75000"/>
                  </a:schemeClr>
                </a:solidFill>
              </a:defRPr>
            </a:lvl7pPr>
            <a:lvl8pPr marL="3199484" indent="0" algn="ctr">
              <a:buNone/>
              <a:defRPr>
                <a:solidFill>
                  <a:schemeClr val="tx1">
                    <a:tint val="75000"/>
                  </a:schemeClr>
                </a:solidFill>
              </a:defRPr>
            </a:lvl8pPr>
            <a:lvl9pPr marL="3656554"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23548593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t="-11" r="-38"/>
          <a:stretch>
            <a:fillRect/>
          </a:stretch>
        </p:blipFill>
        <p:spPr bwMode="auto">
          <a:xfrm>
            <a:off x="0" y="0"/>
            <a:ext cx="12436475"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7815" y="296863"/>
            <a:ext cx="6397625" cy="64008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37" tIns="146269" rIns="182837" bIns="146269"/>
          <a:lstStyle/>
          <a:p>
            <a:pPr algn="ctr" defTabSz="932205"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73077" y="479425"/>
            <a:ext cx="1304925"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74641" y="1456838"/>
            <a:ext cx="5486399" cy="897427"/>
          </a:xfrm>
        </p:spPr>
        <p:txBody>
          <a:bodyPr/>
          <a:lstStyle>
            <a:lvl1pPr>
              <a:defRPr sz="5199">
                <a:solidFill>
                  <a:schemeClr val="bg1"/>
                </a:solidFill>
              </a:defRPr>
            </a:lvl1pPr>
          </a:lstStyle>
          <a:p>
            <a:r>
              <a:rPr lang="en-US" smtClean="0"/>
              <a:t>Click to edit Master title style</a:t>
            </a:r>
            <a:endParaRPr lang="en-US" dirty="0"/>
          </a:p>
        </p:txBody>
      </p:sp>
      <p:sp>
        <p:nvSpPr>
          <p:cNvPr id="13" name="Subtitle 2"/>
          <p:cNvSpPr>
            <a:spLocks noGrp="1"/>
          </p:cNvSpPr>
          <p:nvPr>
            <p:ph type="subTitle" idx="1"/>
          </p:nvPr>
        </p:nvSpPr>
        <p:spPr>
          <a:xfrm>
            <a:off x="274702" y="4440121"/>
            <a:ext cx="5486336" cy="530689"/>
          </a:xfrm>
        </p:spPr>
        <p:txBody>
          <a:bodyPr/>
          <a:lstStyle>
            <a:lvl1pPr marL="0" indent="0" algn="l">
              <a:lnSpc>
                <a:spcPts val="2700"/>
              </a:lnSpc>
              <a:buNone/>
              <a:defRPr sz="2200">
                <a:solidFill>
                  <a:schemeClr val="bg1"/>
                </a:solidFill>
                <a:latin typeface="+mj-lt"/>
              </a:defRPr>
            </a:lvl1pPr>
            <a:lvl2pPr marL="457069" indent="0" algn="ctr">
              <a:buNone/>
              <a:defRPr>
                <a:solidFill>
                  <a:schemeClr val="tx1">
                    <a:tint val="75000"/>
                  </a:schemeClr>
                </a:solidFill>
              </a:defRPr>
            </a:lvl2pPr>
            <a:lvl3pPr marL="914138" indent="0" algn="ctr">
              <a:buNone/>
              <a:defRPr>
                <a:solidFill>
                  <a:schemeClr val="tx1">
                    <a:tint val="75000"/>
                  </a:schemeClr>
                </a:solidFill>
              </a:defRPr>
            </a:lvl3pPr>
            <a:lvl4pPr marL="1371208" indent="0" algn="ctr">
              <a:buNone/>
              <a:defRPr>
                <a:solidFill>
                  <a:schemeClr val="tx1">
                    <a:tint val="75000"/>
                  </a:schemeClr>
                </a:solidFill>
              </a:defRPr>
            </a:lvl4pPr>
            <a:lvl5pPr marL="1828277" indent="0" algn="ctr">
              <a:buNone/>
              <a:defRPr>
                <a:solidFill>
                  <a:schemeClr val="tx1">
                    <a:tint val="75000"/>
                  </a:schemeClr>
                </a:solidFill>
              </a:defRPr>
            </a:lvl5pPr>
            <a:lvl6pPr marL="2285346" indent="0" algn="ctr">
              <a:buNone/>
              <a:defRPr>
                <a:solidFill>
                  <a:schemeClr val="tx1">
                    <a:tint val="75000"/>
                  </a:schemeClr>
                </a:solidFill>
              </a:defRPr>
            </a:lvl6pPr>
            <a:lvl7pPr marL="2742415" indent="0" algn="ctr">
              <a:buNone/>
              <a:defRPr>
                <a:solidFill>
                  <a:schemeClr val="tx1">
                    <a:tint val="75000"/>
                  </a:schemeClr>
                </a:solidFill>
              </a:defRPr>
            </a:lvl7pPr>
            <a:lvl8pPr marL="3199484" indent="0" algn="ctr">
              <a:buNone/>
              <a:defRPr>
                <a:solidFill>
                  <a:schemeClr val="tx1">
                    <a:tint val="75000"/>
                  </a:schemeClr>
                </a:solidFill>
              </a:defRPr>
            </a:lvl8pPr>
            <a:lvl9pPr marL="3656554"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73254926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t="-11" r="-38"/>
          <a:stretch>
            <a:fillRect/>
          </a:stretch>
        </p:blipFill>
        <p:spPr bwMode="auto">
          <a:xfrm>
            <a:off x="0" y="0"/>
            <a:ext cx="12436475"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723157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2" y="1144706"/>
            <a:ext cx="11255709" cy="2435131"/>
          </a:xfrm>
        </p:spPr>
        <p:txBody>
          <a:bodyPr anchor="b"/>
          <a:lstStyle>
            <a:lvl1pPr algn="l">
              <a:defRPr sz="6099"/>
            </a:lvl1pPr>
          </a:lstStyle>
          <a:p>
            <a:r>
              <a:rPr lang="en-US" dirty="0" smtClean="0"/>
              <a:t>Click to edit Master title style</a:t>
            </a:r>
            <a:endParaRPr lang="en-US" dirty="0"/>
          </a:p>
        </p:txBody>
      </p:sp>
      <p:sp>
        <p:nvSpPr>
          <p:cNvPr id="3" name="Subtitle 2"/>
          <p:cNvSpPr>
            <a:spLocks noGrp="1"/>
          </p:cNvSpPr>
          <p:nvPr>
            <p:ph type="subTitle" idx="1"/>
          </p:nvPr>
        </p:nvSpPr>
        <p:spPr>
          <a:xfrm>
            <a:off x="618332" y="3673745"/>
            <a:ext cx="11255709" cy="1688724"/>
          </a:xfrm>
        </p:spPr>
        <p:txBody>
          <a:bodyPr>
            <a:normAutofit/>
          </a:bodyPr>
          <a:lstStyle>
            <a:lvl1pPr marL="0" indent="0" algn="l">
              <a:buNone/>
              <a:defRPr sz="3699"/>
            </a:lvl1pPr>
            <a:lvl2pPr marL="466165" indent="0" algn="ctr">
              <a:buNone/>
              <a:defRPr sz="2000"/>
            </a:lvl2pPr>
            <a:lvl3pPr marL="932331" indent="0" algn="ctr">
              <a:buNone/>
              <a:defRPr sz="1800"/>
            </a:lvl3pPr>
            <a:lvl4pPr marL="1398495" indent="0" algn="ctr">
              <a:buNone/>
              <a:defRPr sz="1599"/>
            </a:lvl4pPr>
            <a:lvl5pPr marL="1864660" indent="0" algn="ctr">
              <a:buNone/>
              <a:defRPr sz="1599"/>
            </a:lvl5pPr>
            <a:lvl6pPr marL="2330824" indent="0" algn="ctr">
              <a:buNone/>
              <a:defRPr sz="1599"/>
            </a:lvl6pPr>
            <a:lvl7pPr marL="2796990" indent="0" algn="ctr">
              <a:buNone/>
              <a:defRPr sz="1599"/>
            </a:lvl7pPr>
            <a:lvl8pPr marL="3263155" indent="0" algn="ctr">
              <a:buNone/>
              <a:defRPr sz="1599"/>
            </a:lvl8pPr>
            <a:lvl9pPr marL="3729318" indent="0" algn="ctr">
              <a:buNone/>
              <a:defRPr sz="1599"/>
            </a:lvl9pPr>
          </a:lstStyle>
          <a:p>
            <a:r>
              <a:rPr lang="en-US" dirty="0" smtClean="0"/>
              <a:t>Click to edit Master subtitle style</a:t>
            </a:r>
            <a:endParaRPr lang="en-US" dirty="0"/>
          </a:p>
        </p:txBody>
      </p:sp>
    </p:spTree>
    <p:extLst>
      <p:ext uri="{BB962C8B-B14F-4D97-AF65-F5344CB8AC3E}">
        <p14:creationId xmlns:p14="http://schemas.microsoft.com/office/powerpoint/2010/main" val="140010138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099"/>
            </a:lvl1pPr>
          </a:lstStyle>
          <a:p>
            <a:r>
              <a:rPr lang="en-US" smtClean="0"/>
              <a:t>Click to edit Master title style</a:t>
            </a:r>
            <a:endParaRPr lang="en-US"/>
          </a:p>
        </p:txBody>
      </p:sp>
      <p:sp>
        <p:nvSpPr>
          <p:cNvPr id="3" name="Text Placeholder 2"/>
          <p:cNvSpPr>
            <a:spLocks noGrp="1"/>
          </p:cNvSpPr>
          <p:nvPr>
            <p:ph type="body" idx="1"/>
          </p:nvPr>
        </p:nvSpPr>
        <p:spPr>
          <a:xfrm>
            <a:off x="848530" y="4680829"/>
            <a:ext cx="10726460" cy="523204"/>
          </a:xfrm>
        </p:spPr>
        <p:txBody>
          <a:bodyPr/>
          <a:lstStyle>
            <a:lvl1pPr marL="0" indent="0">
              <a:buNone/>
              <a:defRPr sz="2400">
                <a:solidFill>
                  <a:schemeClr val="tx1">
                    <a:tint val="75000"/>
                  </a:schemeClr>
                </a:solidFill>
              </a:defRPr>
            </a:lvl1pPr>
            <a:lvl2pPr marL="466254" indent="0">
              <a:buNone/>
              <a:defRPr sz="2000">
                <a:solidFill>
                  <a:schemeClr val="tx1">
                    <a:tint val="75000"/>
                  </a:schemeClr>
                </a:solidFill>
              </a:defRPr>
            </a:lvl2pPr>
            <a:lvl3pPr marL="932509" indent="0">
              <a:buNone/>
              <a:defRPr sz="1800">
                <a:solidFill>
                  <a:schemeClr val="tx1">
                    <a:tint val="75000"/>
                  </a:schemeClr>
                </a:solidFill>
              </a:defRPr>
            </a:lvl3pPr>
            <a:lvl4pPr marL="1398763" indent="0">
              <a:buNone/>
              <a:defRPr sz="1599">
                <a:solidFill>
                  <a:schemeClr val="tx1">
                    <a:tint val="75000"/>
                  </a:schemeClr>
                </a:solidFill>
              </a:defRPr>
            </a:lvl4pPr>
            <a:lvl5pPr marL="1865018" indent="0">
              <a:buNone/>
              <a:defRPr sz="1599">
                <a:solidFill>
                  <a:schemeClr val="tx1">
                    <a:tint val="75000"/>
                  </a:schemeClr>
                </a:solidFill>
              </a:defRPr>
            </a:lvl5pPr>
            <a:lvl6pPr marL="2331272" indent="0">
              <a:buNone/>
              <a:defRPr sz="1599">
                <a:solidFill>
                  <a:schemeClr val="tx1">
                    <a:tint val="75000"/>
                  </a:schemeClr>
                </a:solidFill>
              </a:defRPr>
            </a:lvl6pPr>
            <a:lvl7pPr marL="2797527" indent="0">
              <a:buNone/>
              <a:defRPr sz="1599">
                <a:solidFill>
                  <a:schemeClr val="tx1">
                    <a:tint val="75000"/>
                  </a:schemeClr>
                </a:solidFill>
              </a:defRPr>
            </a:lvl7pPr>
            <a:lvl8pPr marL="3263781" indent="0">
              <a:buNone/>
              <a:defRPr sz="1599">
                <a:solidFill>
                  <a:schemeClr val="tx1">
                    <a:tint val="75000"/>
                  </a:schemeClr>
                </a:solidFill>
              </a:defRPr>
            </a:lvl8pPr>
            <a:lvl9pPr marL="3730035" indent="0">
              <a:buNone/>
              <a:defRPr sz="1599">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9" y="6482890"/>
            <a:ext cx="2798207" cy="372394"/>
          </a:xfrm>
          <a:prstGeom prst="rect">
            <a:avLst/>
          </a:prstGeom>
        </p:spPr>
        <p:txBody>
          <a:bodyPr lIns="93269" tIns="46634" rIns="93269" bIns="46634"/>
          <a:lstStyle/>
          <a:p>
            <a:pPr defTabSz="931596" fontAlgn="base">
              <a:spcBef>
                <a:spcPct val="0"/>
              </a:spcBef>
              <a:spcAft>
                <a:spcPct val="0"/>
              </a:spcAft>
            </a:pPr>
            <a:fld id="{16A4916A-50C6-4AC2-849B-AEE6367A4F61}" type="datetimeFigureOut">
              <a:rPr lang="en-US" smtClean="0">
                <a:solidFill>
                  <a:srgbClr val="505050"/>
                </a:solidFill>
                <a:ea typeface="ＭＳ Ｐゴシック" charset="0"/>
              </a:rPr>
              <a:pPr defTabSz="931596" fontAlgn="base">
                <a:spcBef>
                  <a:spcPct val="0"/>
                </a:spcBef>
                <a:spcAft>
                  <a:spcPct val="0"/>
                </a:spcAft>
              </a:pPr>
              <a:t>10/21/2015</a:t>
            </a:fld>
            <a:endParaRPr lang="en-US">
              <a:solidFill>
                <a:srgbClr val="505050"/>
              </a:solidFill>
              <a:ea typeface="ＭＳ Ｐゴシック" charset="0"/>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lIns="93269" tIns="46634" rIns="93269" bIns="46634"/>
          <a:lstStyle/>
          <a:p>
            <a:pPr defTabSz="931596" fontAlgn="base">
              <a:spcBef>
                <a:spcPct val="0"/>
              </a:spcBef>
              <a:spcAft>
                <a:spcPct val="0"/>
              </a:spcAft>
            </a:pPr>
            <a:endParaRPr lang="en-US">
              <a:solidFill>
                <a:srgbClr val="505050"/>
              </a:solidFill>
              <a:ea typeface="ＭＳ Ｐゴシック" charset="0"/>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lIns="93269" tIns="46634" rIns="93269" bIns="46634"/>
          <a:lstStyle/>
          <a:p>
            <a:pPr defTabSz="931596" fontAlgn="base">
              <a:spcBef>
                <a:spcPct val="0"/>
              </a:spcBef>
              <a:spcAft>
                <a:spcPct val="0"/>
              </a:spcAft>
            </a:pPr>
            <a:fld id="{F8E80702-C2C0-4D5E-9871-C98299F6E22B}" type="slidenum">
              <a:rPr lang="en-US" smtClean="0">
                <a:solidFill>
                  <a:srgbClr val="505050"/>
                </a:solidFill>
                <a:ea typeface="ＭＳ Ｐゴシック" charset="0"/>
              </a:rPr>
              <a:pPr defTabSz="931596" fontAlgn="base">
                <a:spcBef>
                  <a:spcPct val="0"/>
                </a:spcBef>
                <a:spcAft>
                  <a:spcPct val="0"/>
                </a:spcAft>
              </a:pPr>
              <a:t>‹Nr.›</a:t>
            </a:fld>
            <a:endParaRPr lang="en-US">
              <a:solidFill>
                <a:srgbClr val="505050"/>
              </a:solidFill>
              <a:ea typeface="ＭＳ Ｐゴシック" charset="0"/>
            </a:endParaRPr>
          </a:p>
        </p:txBody>
      </p:sp>
    </p:spTree>
    <p:extLst>
      <p:ext uri="{BB962C8B-B14F-4D97-AF65-F5344CB8AC3E}">
        <p14:creationId xmlns:p14="http://schemas.microsoft.com/office/powerpoint/2010/main" val="49254307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5_Title Only">
    <p:bg>
      <p:bgPr>
        <a:solidFill>
          <a:schemeClr val="accent1"/>
        </a:solidFill>
        <a:effectLst/>
      </p:bgPr>
    </p:bg>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67427" y="3449638"/>
            <a:ext cx="608013"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274320" y="292082"/>
            <a:ext cx="11887200" cy="946413"/>
          </a:xfrm>
          <a:prstGeom prst="rect">
            <a:avLst/>
          </a:prstGeom>
        </p:spPr>
        <p:txBody>
          <a:bodyPr/>
          <a:lstStyle>
            <a:lvl1pPr algn="l">
              <a:defRPr>
                <a:gradFill>
                  <a:gsLst>
                    <a:gs pos="2917">
                      <a:schemeClr val="bg1"/>
                    </a:gs>
                    <a:gs pos="100000">
                      <a:schemeClr val="bg1"/>
                    </a:gs>
                  </a:gsLst>
                  <a:lin ang="5400000" scaled="0"/>
                </a:gradFill>
              </a:defRPr>
            </a:lvl1pPr>
          </a:lstStyle>
          <a:p>
            <a:r>
              <a:rPr lang="en-US" smtClean="0"/>
              <a:t>Click to edit Master title style</a:t>
            </a:r>
            <a:endParaRPr lang="en-US" dirty="0"/>
          </a:p>
        </p:txBody>
      </p:sp>
      <p:sp>
        <p:nvSpPr>
          <p:cNvPr id="10" name="Title"/>
          <p:cNvSpPr>
            <a:spLocks noGrp="1"/>
          </p:cNvSpPr>
          <p:nvPr>
            <p:ph type="body" sz="quarter" idx="10"/>
          </p:nvPr>
        </p:nvSpPr>
        <p:spPr>
          <a:xfrm>
            <a:off x="274638" y="2125663"/>
            <a:ext cx="10058400" cy="9383085"/>
          </a:xfrm>
          <a:prstGeom prst="rect">
            <a:avLst/>
          </a:prstGeom>
        </p:spPr>
        <p:txBody>
          <a:bodyPr/>
          <a:lstStyle>
            <a:lvl1pPr marL="0" indent="0">
              <a:buNone/>
              <a:defRPr sz="16597">
                <a:gradFill>
                  <a:gsLst>
                    <a:gs pos="2917">
                      <a:schemeClr val="bg1"/>
                    </a:gs>
                    <a:gs pos="100000">
                      <a:schemeClr val="bg1"/>
                    </a:gs>
                  </a:gsLst>
                  <a:lin ang="5400000" scaled="0"/>
                </a:gra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smtClean="0"/>
              <a:t>Click to edit Master text styles</a:t>
            </a:r>
          </a:p>
        </p:txBody>
      </p:sp>
    </p:spTree>
    <p:extLst>
      <p:ext uri="{BB962C8B-B14F-4D97-AF65-F5344CB8AC3E}">
        <p14:creationId xmlns:p14="http://schemas.microsoft.com/office/powerpoint/2010/main" val="1468431734"/>
      </p:ext>
    </p:extLst>
  </p:cSld>
  <p:clrMapOvr>
    <a:masterClrMapping/>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10972800" cy="1902436"/>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71331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5210942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10972800" cy="1902436"/>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1389800"/>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cSld name="1_Title Onl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2082"/>
            <a:ext cx="11887200" cy="946413"/>
          </a:xfrm>
        </p:spPr>
        <p:txBody>
          <a:bodyPr/>
          <a:lstStyle>
            <a:lvl1pPr>
              <a:defRPr>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3" name="Slide Number Placeholder 7"/>
          <p:cNvSpPr>
            <a:spLocks noGrp="1"/>
          </p:cNvSpPr>
          <p:nvPr>
            <p:ph type="sldNum" sz="quarter" idx="10"/>
          </p:nvPr>
        </p:nvSpPr>
        <p:spPr>
          <a:xfrm>
            <a:off x="11595101" y="6565901"/>
            <a:ext cx="566738" cy="136525"/>
          </a:xfrm>
          <a:prstGeom prst="rect">
            <a:avLst/>
          </a:prstGeom>
        </p:spPr>
        <p:txBody>
          <a:bodyPr/>
          <a:lstStyle>
            <a:lvl1pPr defTabSz="932509" fontAlgn="auto">
              <a:lnSpc>
                <a:spcPct val="90000"/>
              </a:lnSpc>
              <a:spcBef>
                <a:spcPts val="0"/>
              </a:spcBef>
              <a:spcAft>
                <a:spcPts val="0"/>
              </a:spcAft>
              <a:defRPr sz="1836">
                <a:gradFill>
                  <a:gsLst>
                    <a:gs pos="0">
                      <a:srgbClr val="EFEFEF"/>
                    </a:gs>
                    <a:gs pos="100000">
                      <a:srgbClr val="EFEFEF"/>
                    </a:gs>
                  </a:gsLst>
                  <a:lin ang="5400000" scaled="0"/>
                </a:gradFill>
                <a:latin typeface="+mn-lt"/>
                <a:ea typeface="+mn-ea"/>
                <a:cs typeface="+mn-cs"/>
              </a:defRPr>
            </a:lvl1pPr>
          </a:lstStyle>
          <a:p>
            <a:pPr>
              <a:defRPr/>
            </a:pPr>
            <a:fld id="{1809D052-4356-0742-81E5-B0EE88C7DA48}" type="slidenum">
              <a:rPr/>
              <a:pPr>
                <a:defRPr/>
              </a:pPr>
              <a:t>‹Nr.›</a:t>
            </a:fld>
            <a:endParaRPr dirty="0"/>
          </a:p>
        </p:txBody>
      </p:sp>
    </p:spTree>
    <p:extLst>
      <p:ext uri="{BB962C8B-B14F-4D97-AF65-F5344CB8AC3E}">
        <p14:creationId xmlns:p14="http://schemas.microsoft.com/office/powerpoint/2010/main" val="116871077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3958549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8337748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1705166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40817342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101145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37852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87940012"/>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49612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47720558"/>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561778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248483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4077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14790728"/>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769374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4162848"/>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1721862"/>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237464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7727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EFEFEF"/>
              </a:solidFill>
            </a:endParaRPr>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4141510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73">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974106"/>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116293458"/>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858920636"/>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875069768"/>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226979875"/>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553290443"/>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77287072"/>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b="-1"/>
          <a:stretch/>
        </p:blipFill>
        <p:spPr>
          <a:xfrm>
            <a:off x="6270259" y="-7938"/>
            <a:ext cx="6196378" cy="7010400"/>
          </a:xfrm>
          <a:prstGeom prst="rect">
            <a:avLst/>
          </a:prstGeom>
        </p:spPr>
      </p:pic>
    </p:spTree>
    <p:extLst>
      <p:ext uri="{BB962C8B-B14F-4D97-AF65-F5344CB8AC3E}">
        <p14:creationId xmlns:p14="http://schemas.microsoft.com/office/powerpoint/2010/main" val="9383186"/>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b="-114"/>
          <a:stretch/>
        </p:blipFill>
        <p:spPr>
          <a:xfrm>
            <a:off x="6294436" y="1"/>
            <a:ext cx="6172201" cy="6994524"/>
          </a:xfrm>
          <a:prstGeom prst="rect">
            <a:avLst/>
          </a:prstGeom>
        </p:spPr>
      </p:pic>
    </p:spTree>
    <p:extLst>
      <p:ext uri="{BB962C8B-B14F-4D97-AF65-F5344CB8AC3E}">
        <p14:creationId xmlns:p14="http://schemas.microsoft.com/office/powerpoint/2010/main" val="2200362580"/>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17658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11263"/>
            <a:ext cx="11378776" cy="2512996"/>
          </a:xfrm>
        </p:spPr>
        <p:txBody>
          <a:bodyPr>
            <a:spAutoFit/>
          </a:bodyPr>
          <a:lstStyle>
            <a:lvl1pPr marL="0" indent="0">
              <a:buNone/>
              <a:defRPr sz="3300">
                <a:gradFill>
                  <a:gsLst>
                    <a:gs pos="1250">
                      <a:schemeClr val="tx1"/>
                    </a:gs>
                    <a:gs pos="100000">
                      <a:schemeClr val="tx1"/>
                    </a:gs>
                  </a:gsLst>
                  <a:lin ang="5400000" scaled="0"/>
                </a:gradFill>
                <a:latin typeface="Consolas" pitchFamily="49" charset="0"/>
                <a:cs typeface="Consolas" pitchFamily="49" charset="0"/>
              </a:defRPr>
            </a:lvl1pPr>
            <a:lvl2pPr marL="346553" indent="0">
              <a:buNone/>
              <a:defRPr>
                <a:gradFill>
                  <a:gsLst>
                    <a:gs pos="1250">
                      <a:schemeClr val="tx1"/>
                    </a:gs>
                    <a:gs pos="100000">
                      <a:schemeClr val="tx1"/>
                    </a:gs>
                  </a:gsLst>
                  <a:lin ang="5400000" scaled="0"/>
                </a:gradFill>
                <a:latin typeface="Consolas" pitchFamily="49" charset="0"/>
                <a:cs typeface="Consolas" pitchFamily="49" charset="0"/>
              </a:defRPr>
            </a:lvl2pPr>
            <a:lvl3pPr marL="584607" indent="0">
              <a:buNone/>
              <a:defRPr>
                <a:gradFill>
                  <a:gsLst>
                    <a:gs pos="1250">
                      <a:schemeClr val="tx1"/>
                    </a:gs>
                    <a:gs pos="100000">
                      <a:schemeClr val="tx1"/>
                    </a:gs>
                  </a:gsLst>
                  <a:lin ang="5400000" scaled="0"/>
                </a:gradFill>
                <a:latin typeface="Consolas" pitchFamily="49" charset="0"/>
                <a:cs typeface="Consolas" pitchFamily="49" charset="0"/>
              </a:defRPr>
            </a:lvl3pPr>
            <a:lvl4pPr marL="814563" indent="0">
              <a:buNone/>
              <a:defRPr>
                <a:gradFill>
                  <a:gsLst>
                    <a:gs pos="1250">
                      <a:schemeClr val="tx1"/>
                    </a:gs>
                    <a:gs pos="100000">
                      <a:schemeClr val="tx1"/>
                    </a:gs>
                  </a:gsLst>
                  <a:lin ang="5400000" scaled="0"/>
                </a:gradFill>
                <a:latin typeface="Consolas" pitchFamily="49" charset="0"/>
                <a:cs typeface="Consolas" pitchFamily="49" charset="0"/>
              </a:defRPr>
            </a:lvl4pPr>
            <a:lvl5pPr marL="1050997"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9382824"/>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941931"/>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044449"/>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76628"/>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44695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488668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2684821"/>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0838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878390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937826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99424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136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61343819"/>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9" y="0"/>
            <a:ext cx="12431712" cy="699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58164" y="2374900"/>
            <a:ext cx="2827337"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4879976" y="241300"/>
            <a:ext cx="9286875"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noChangeAspect="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473076" y="479425"/>
            <a:ext cx="1304925"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274640" y="1456837"/>
            <a:ext cx="5486399" cy="897427"/>
          </a:xfrm>
        </p:spPr>
        <p:txBody>
          <a:bodyPr/>
          <a:lstStyle>
            <a:lvl1pPr>
              <a:defRPr sz="5199">
                <a:solidFill>
                  <a:schemeClr val="bg1"/>
                </a:solidFill>
              </a:defRPr>
            </a:lvl1pPr>
          </a:lstStyle>
          <a:p>
            <a:r>
              <a:rPr lang="en-US" smtClean="0"/>
              <a:t>Click to edit Master title style</a:t>
            </a:r>
            <a:endParaRPr lang="en-US" dirty="0"/>
          </a:p>
        </p:txBody>
      </p:sp>
      <p:sp>
        <p:nvSpPr>
          <p:cNvPr id="6" name="Subtitle 2"/>
          <p:cNvSpPr>
            <a:spLocks noGrp="1"/>
          </p:cNvSpPr>
          <p:nvPr>
            <p:ph type="subTitle" idx="1"/>
          </p:nvPr>
        </p:nvSpPr>
        <p:spPr>
          <a:xfrm>
            <a:off x="274702" y="4440119"/>
            <a:ext cx="5486336" cy="528405"/>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119884273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t="-11" r="-38"/>
          <a:stretch>
            <a:fillRect/>
          </a:stretch>
        </p:blipFill>
        <p:spPr bwMode="auto">
          <a:xfrm>
            <a:off x="0" y="0"/>
            <a:ext cx="12436475"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7814" y="296863"/>
            <a:ext cx="6397625" cy="64008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4" tIns="146283" rIns="182854" bIns="146283"/>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73076" y="479425"/>
            <a:ext cx="1304925"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74640" y="1456837"/>
            <a:ext cx="5486399" cy="897427"/>
          </a:xfrm>
        </p:spPr>
        <p:txBody>
          <a:bodyPr/>
          <a:lstStyle>
            <a:lvl1pPr>
              <a:defRPr sz="5199">
                <a:solidFill>
                  <a:schemeClr val="bg1"/>
                </a:solidFill>
              </a:defRPr>
            </a:lvl1pPr>
          </a:lstStyle>
          <a:p>
            <a:r>
              <a:rPr lang="en-US" smtClean="0"/>
              <a:t>Click to edit Master title style</a:t>
            </a:r>
            <a:endParaRPr lang="en-US" dirty="0"/>
          </a:p>
        </p:txBody>
      </p:sp>
      <p:sp>
        <p:nvSpPr>
          <p:cNvPr id="13" name="Subtitle 2"/>
          <p:cNvSpPr>
            <a:spLocks noGrp="1"/>
          </p:cNvSpPr>
          <p:nvPr>
            <p:ph type="subTitle" idx="1"/>
          </p:nvPr>
        </p:nvSpPr>
        <p:spPr>
          <a:xfrm>
            <a:off x="274702" y="4440119"/>
            <a:ext cx="5486336" cy="528405"/>
          </a:xfrm>
        </p:spPr>
        <p:txBody>
          <a:bodyPr/>
          <a:lstStyle>
            <a:lvl1pPr marL="0" indent="0" algn="l">
              <a:lnSpc>
                <a:spcPts val="2700"/>
              </a:lnSpc>
              <a:buNone/>
              <a:defRPr sz="2200">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218817066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a:extLst>
              <a:ext uri="{28A0092B-C50C-407E-A947-70E740481C1C}">
                <a14:useLocalDpi xmlns:a14="http://schemas.microsoft.com/office/drawing/2010/main" val="0"/>
              </a:ext>
            </a:extLst>
          </a:blip>
          <a:srcRect t="-11" r="-38"/>
          <a:stretch>
            <a:fillRect/>
          </a:stretch>
        </p:blipFill>
        <p:spPr bwMode="auto">
          <a:xfrm>
            <a:off x="0" y="0"/>
            <a:ext cx="12436475"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080305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Empty slide">
    <p:spTree>
      <p:nvGrpSpPr>
        <p:cNvPr id="1" name=""/>
        <p:cNvGrpSpPr/>
        <p:nvPr/>
      </p:nvGrpSpPr>
      <p:grpSpPr>
        <a:xfrm>
          <a:off x="0" y="0"/>
          <a:ext cx="0" cy="0"/>
          <a:chOff x="0" y="0"/>
          <a:chExt cx="0" cy="0"/>
        </a:xfrm>
      </p:grpSpPr>
      <p:sp>
        <p:nvSpPr>
          <p:cNvPr id="7" name="Rectangle 6"/>
          <p:cNvSpPr/>
          <p:nvPr userDrawn="1"/>
        </p:nvSpPr>
        <p:spPr>
          <a:xfrm>
            <a:off x="-19090" y="0"/>
            <a:ext cx="158565"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931684" fontAlgn="base">
              <a:spcBef>
                <a:spcPct val="0"/>
              </a:spcBef>
              <a:spcAft>
                <a:spcPct val="0"/>
              </a:spcAft>
            </a:pPr>
            <a:endParaRPr lang="en-GB" sz="1800" dirty="0">
              <a:solidFill>
                <a:srgbClr val="FFFFFF"/>
              </a:solidFill>
              <a:latin typeface="Segoe UI Light" panose="020B0502040204020203" pitchFamily="34" charset="0"/>
              <a:cs typeface="Segoe UI Light" panose="020B0502040204020203" pitchFamily="34" charset="0"/>
            </a:endParaRPr>
          </a:p>
        </p:txBody>
      </p:sp>
      <p:sp>
        <p:nvSpPr>
          <p:cNvPr id="11" name="Title 1"/>
          <p:cNvSpPr>
            <a:spLocks noGrp="1"/>
          </p:cNvSpPr>
          <p:nvPr>
            <p:ph type="title" hasCustomPrompt="1"/>
          </p:nvPr>
        </p:nvSpPr>
        <p:spPr>
          <a:xfrm>
            <a:off x="736390" y="274015"/>
            <a:ext cx="7900742" cy="863235"/>
          </a:xfrm>
        </p:spPr>
        <p:txBody>
          <a:bodyPr anchor="ctr" anchorCtr="0">
            <a:normAutofit/>
          </a:bodyPr>
          <a:lstStyle>
            <a:lvl1pPr>
              <a:defRPr sz="4896" spc="-154" baseline="0">
                <a:solidFill>
                  <a:srgbClr val="009ECC"/>
                </a:solidFill>
              </a:defRPr>
            </a:lvl1pPr>
          </a:lstStyle>
          <a:p>
            <a:r>
              <a:rPr lang="en-US" dirty="0" smtClean="0"/>
              <a:t>Title</a:t>
            </a:r>
            <a:endParaRPr lang="en-US" dirty="0"/>
          </a:p>
        </p:txBody>
      </p:sp>
    </p:spTree>
    <p:extLst>
      <p:ext uri="{BB962C8B-B14F-4D97-AF65-F5344CB8AC3E}">
        <p14:creationId xmlns:p14="http://schemas.microsoft.com/office/powerpoint/2010/main" val="390707052"/>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3" y="1803684"/>
            <a:ext cx="11456577" cy="1427699"/>
          </a:xfrm>
        </p:spPr>
        <p:txBody>
          <a:bodyPr/>
          <a:lstStyle>
            <a:lvl1pPr marL="0" indent="0">
              <a:buNone/>
              <a:defRPr sz="8973" i="0"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23182" y="3283255"/>
            <a:ext cx="7666298" cy="738664"/>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709256157"/>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3" y="1803684"/>
            <a:ext cx="11456577" cy="1456121"/>
          </a:xfrm>
        </p:spPr>
        <p:txBody>
          <a:bodyPr/>
          <a:lstStyle>
            <a:lvl1pPr marL="0" indent="0">
              <a:buNone/>
              <a:defRPr lang="en-US" sz="8973"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2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23182" y="3283256"/>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264"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81064759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2" y="410798"/>
            <a:ext cx="11375536" cy="762786"/>
          </a:xfrm>
        </p:spPr>
        <p:txBody>
          <a:bodyPr/>
          <a:lstStyle>
            <a:lvl1pPr>
              <a:defRPr sz="5504">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2" y="1397809"/>
            <a:ext cx="11375536" cy="1147494"/>
          </a:xfrm>
        </p:spPr>
        <p:txBody>
          <a:bodyPr/>
          <a:lstStyle>
            <a:lvl1pPr marL="3236" indent="0">
              <a:spcBef>
                <a:spcPts val="0"/>
              </a:spcBef>
              <a:spcAft>
                <a:spcPts val="918"/>
              </a:spcAft>
              <a:buSzPct val="80000"/>
              <a:buFont typeface="Arial" pitchFamily="34" charset="0"/>
              <a:buNone/>
              <a:defRPr sz="4079" spc="-102" baseline="0">
                <a:solidFill>
                  <a:schemeClr val="bg1"/>
                </a:solidFill>
                <a:latin typeface="Segoe UI Light" pitchFamily="34" charset="0"/>
              </a:defRPr>
            </a:lvl1pPr>
            <a:lvl2pPr marL="3236" indent="0">
              <a:spcBef>
                <a:spcPts val="0"/>
              </a:spcBef>
              <a:buSzPct val="80000"/>
              <a:buFont typeface="Arial" pitchFamily="34" charset="0"/>
              <a:buNone/>
              <a:defRPr sz="2039" spc="-51" baseline="0">
                <a:solidFill>
                  <a:schemeClr val="bg1"/>
                </a:solidFill>
              </a:defRPr>
            </a:lvl2pPr>
            <a:lvl3pPr marL="1283308" indent="-4110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097" indent="-3527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176" indent="-34307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9157" y="6561934"/>
            <a:ext cx="1220681" cy="140861"/>
          </a:xfrm>
          <a:prstGeom prst="rect">
            <a:avLst/>
          </a:prstGeom>
        </p:spPr>
      </p:pic>
      <p:sp>
        <p:nvSpPr>
          <p:cNvPr id="8" name="Rectangle 7"/>
          <p:cNvSpPr/>
          <p:nvPr/>
        </p:nvSpPr>
        <p:spPr bwMode="auto">
          <a:xfrm>
            <a:off x="2" y="4"/>
            <a:ext cx="12436475" cy="466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10" rIns="93219" bIns="46610" numCol="1" rtlCol="0" anchor="ctr" anchorCtr="0" compatLnSpc="1">
            <a:prstTxWarp prst="textNoShape">
              <a:avLst/>
            </a:prstTxWarp>
          </a:bodyPr>
          <a:lstStyle/>
          <a:p>
            <a:pPr algn="ctr" defTabSz="931831" fontAlgn="base">
              <a:spcBef>
                <a:spcPct val="0"/>
              </a:spcBef>
              <a:spcAft>
                <a:spcPct val="0"/>
              </a:spcAft>
            </a:pPr>
            <a:endParaRPr lang="en-US" sz="2243" dirty="0">
              <a:gradFill>
                <a:gsLst>
                  <a:gs pos="0">
                    <a:srgbClr val="FFFFFF"/>
                  </a:gs>
                  <a:gs pos="100000">
                    <a:srgbClr val="FFFFFF"/>
                  </a:gs>
                </a:gsLst>
                <a:lin ang="5400000" scaled="0"/>
              </a:gradFill>
            </a:endParaRP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rot="10800000">
            <a:off x="11586513" y="-8441"/>
            <a:ext cx="863189" cy="851316"/>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10338894" y="-8440"/>
            <a:ext cx="1699926" cy="85131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9091276" y="-8440"/>
            <a:ext cx="1699926" cy="851316"/>
          </a:xfrm>
          <a:prstGeom prst="rect">
            <a:avLst/>
          </a:prstGeom>
        </p:spPr>
      </p:pic>
    </p:spTree>
    <p:extLst>
      <p:ext uri="{BB962C8B-B14F-4D97-AF65-F5344CB8AC3E}">
        <p14:creationId xmlns:p14="http://schemas.microsoft.com/office/powerpoint/2010/main" val="2692276592"/>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973054" y="6319670"/>
            <a:ext cx="1005840" cy="195077"/>
          </a:xfrm>
          <a:prstGeom prst="rect">
            <a:avLst/>
          </a:prstGeom>
        </p:spPr>
      </p:pic>
      <p:sp>
        <p:nvSpPr>
          <p:cNvPr id="7" name="Rectangle 6"/>
          <p:cNvSpPr/>
          <p:nvPr userDrawn="1"/>
        </p:nvSpPr>
        <p:spPr bwMode="auto">
          <a:xfrm>
            <a:off x="457200" y="479425"/>
            <a:ext cx="2651731" cy="548634"/>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smtClean="0">
                <a:gradFill>
                  <a:gsLst>
                    <a:gs pos="5833">
                      <a:srgbClr val="FFFFFF"/>
                    </a:gs>
                    <a:gs pos="15000">
                      <a:srgbClr val="FFFFFF"/>
                    </a:gs>
                  </a:gsLst>
                  <a:lin ang="5400000" scaled="0"/>
                </a:gradFill>
                <a:ea typeface="Segoe UI" pitchFamily="34" charset="0"/>
                <a:cs typeface="Segoe UI" pitchFamily="34" charset="0"/>
              </a:rPr>
              <a:t>Product logo goes here</a:t>
            </a:r>
          </a:p>
        </p:txBody>
      </p:sp>
    </p:spTree>
    <p:extLst>
      <p:ext uri="{BB962C8B-B14F-4D97-AF65-F5344CB8AC3E}">
        <p14:creationId xmlns:p14="http://schemas.microsoft.com/office/powerpoint/2010/main" val="1850320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48993" y="6287386"/>
            <a:ext cx="1005840" cy="195077"/>
          </a:xfrm>
          <a:prstGeom prst="rect">
            <a:avLst/>
          </a:prstGeom>
        </p:spPr>
      </p:pic>
      <p:sp>
        <p:nvSpPr>
          <p:cNvPr id="10" name="Rectangle 9"/>
          <p:cNvSpPr/>
          <p:nvPr userDrawn="1"/>
        </p:nvSpPr>
        <p:spPr bwMode="gray">
          <a:xfrm>
            <a:off x="274702" y="1211263"/>
            <a:ext cx="7315200"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638" y="1211263"/>
            <a:ext cx="7315200" cy="182880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2" name="Text Placeholder 4"/>
          <p:cNvSpPr>
            <a:spLocks noGrp="1"/>
          </p:cNvSpPr>
          <p:nvPr>
            <p:ph type="body" sz="quarter" idx="12" hasCustomPrompt="1"/>
          </p:nvPr>
        </p:nvSpPr>
        <p:spPr bwMode="ltGray">
          <a:xfrm>
            <a:off x="274702" y="3030538"/>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2783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6_Title Slide Solid">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479"/>
            <a:ext cx="12436475" cy="6989566"/>
          </a:xfrm>
          <a:prstGeom prst="rect">
            <a:avLst/>
          </a:prstGeom>
        </p:spPr>
      </p:pic>
      <p:sp>
        <p:nvSpPr>
          <p:cNvPr id="5" name="Rectangle 4"/>
          <p:cNvSpPr/>
          <p:nvPr userDrawn="1"/>
        </p:nvSpPr>
        <p:spPr bwMode="auto">
          <a:xfrm>
            <a:off x="273844" y="295275"/>
            <a:ext cx="6402387" cy="6402388"/>
          </a:xfrm>
          <a:prstGeom prst="rect">
            <a:avLst/>
          </a:prstGeom>
          <a:solidFill>
            <a:schemeClr val="accent1">
              <a:lumMod val="5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24829" y="534926"/>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80" tIns="146304" rIns="182880" bIns="146304" rtlCol="0">
            <a:noAutofit/>
          </a:bodyPr>
          <a:lstStyle/>
          <a:p>
            <a:pPr>
              <a:lnSpc>
                <a:spcPct val="90000"/>
              </a:lnSpc>
              <a:spcAft>
                <a:spcPts val="600"/>
              </a:spcAft>
            </a:pPr>
            <a:endParaRPr lang="en-US" sz="2400" dirty="0" smtClean="0">
              <a:gradFill>
                <a:gsLst>
                  <a:gs pos="2917">
                    <a:srgbClr val="FFFFFF"/>
                  </a:gs>
                  <a:gs pos="30000">
                    <a:srgbClr val="FFFFFF"/>
                  </a:gs>
                </a:gsLst>
                <a:lin ang="5400000" scaled="0"/>
              </a:gradFill>
            </a:endParaRPr>
          </a:p>
        </p:txBody>
      </p:sp>
      <p:sp>
        <p:nvSpPr>
          <p:cNvPr id="17" name="Title 1"/>
          <p:cNvSpPr>
            <a:spLocks noGrp="1"/>
          </p:cNvSpPr>
          <p:nvPr>
            <p:ph type="ctrTitle" hasCustomPrompt="1"/>
          </p:nvPr>
        </p:nvSpPr>
        <p:spPr>
          <a:xfrm>
            <a:off x="383492" y="1441150"/>
            <a:ext cx="5143830" cy="2538441"/>
          </a:xfrm>
        </p:spPr>
        <p:txBody>
          <a:bodyPr/>
          <a:lstStyle>
            <a:lvl1pPr>
              <a:defRPr sz="5200" baseline="0">
                <a:solidFill>
                  <a:schemeClr val="tx1"/>
                </a:solidFill>
              </a:defRPr>
            </a:lvl1pPr>
          </a:lstStyle>
          <a:p>
            <a:r>
              <a:rPr lang="en-US" dirty="0" err="1" smtClean="0"/>
              <a:t>Lorem</a:t>
            </a:r>
            <a:r>
              <a:rPr lang="en-US" dirty="0" smtClean="0"/>
              <a:t> </a:t>
            </a:r>
            <a:r>
              <a:rPr lang="en-US" dirty="0" err="1" smtClean="0"/>
              <a:t>ipsum</a:t>
            </a:r>
            <a:r>
              <a:rPr lang="en-US" dirty="0" smtClean="0"/>
              <a:t> dolor</a:t>
            </a:r>
            <a:endParaRPr lang="en-US" dirty="0"/>
          </a:p>
        </p:txBody>
      </p:sp>
      <p:sp>
        <p:nvSpPr>
          <p:cNvPr id="19" name="Subtitle 2"/>
          <p:cNvSpPr>
            <a:spLocks noGrp="1"/>
          </p:cNvSpPr>
          <p:nvPr>
            <p:ph type="subTitle" idx="1" hasCustomPrompt="1"/>
          </p:nvPr>
        </p:nvSpPr>
        <p:spPr>
          <a:xfrm>
            <a:off x="383554" y="4197653"/>
            <a:ext cx="7834977" cy="851515"/>
          </a:xfrm>
        </p:spPr>
        <p:txBody>
          <a:bodyPr anchor="ctr"/>
          <a:lstStyle>
            <a:lvl1pPr marL="0" indent="0" algn="l">
              <a:lnSpc>
                <a:spcPts val="2600"/>
              </a:lnSpc>
              <a:buNone/>
              <a:defRPr sz="1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Tree>
    <p:extLst>
      <p:ext uri="{BB962C8B-B14F-4D97-AF65-F5344CB8AC3E}">
        <p14:creationId xmlns:p14="http://schemas.microsoft.com/office/powerpoint/2010/main" val="66839238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14978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1757309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01163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156633"/>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1010181"/>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8086502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6840988"/>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65302233"/>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27624363"/>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8381650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072879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78942808"/>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3551177"/>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42086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127534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8076756"/>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61165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692356"/>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3"/>
            <a:ext cx="10463986" cy="1720381"/>
          </a:xfrm>
          <a:prstGeom prst="rect">
            <a:avLst/>
          </a:prstGeom>
        </p:spPr>
        <p:txBody>
          <a:bodyPr lIns="146304" tIns="91440" rIns="146304" bIns="91440"/>
          <a:lstStyle>
            <a:lvl1pPr algn="l">
              <a:defRPr sz="600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3347276568"/>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613845768"/>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_Blank Accent Color 1">
    <p:bg>
      <p:bgPr>
        <a:solidFill>
          <a:schemeClr val="accent1"/>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32544214"/>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3452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990547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2178"/>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108407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536963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5_Data Insights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071453"/>
            <a:ext cx="10463986" cy="1720381"/>
          </a:xfrm>
          <a:prstGeom prst="rect">
            <a:avLst/>
          </a:prstGeom>
        </p:spPr>
        <p:txBody>
          <a:bodyPr lIns="146304" tIns="91440" rIns="146304" bIns="91440"/>
          <a:lstStyle>
            <a:lvl1pPr algn="l">
              <a:defRPr sz="6000">
                <a:gradFill>
                  <a:gsLst>
                    <a:gs pos="0">
                      <a:srgbClr val="FFFFFF"/>
                    </a:gs>
                    <a:gs pos="100000">
                      <a:srgbClr val="FFFFFF"/>
                    </a:gs>
                  </a:gsLst>
                  <a:lin ang="5400000" scaled="0"/>
                </a:gradFill>
              </a:defRPr>
            </a:lvl1pPr>
          </a:lstStyle>
          <a:p>
            <a:r>
              <a:rPr lang="en-US" dirty="0" smtClean="0"/>
              <a:t>Data insights headline</a:t>
            </a:r>
            <a:endParaRPr lang="en-US" dirty="0"/>
          </a:p>
        </p:txBody>
      </p:sp>
    </p:spTree>
    <p:extLst>
      <p:ext uri="{BB962C8B-B14F-4D97-AF65-F5344CB8AC3E}">
        <p14:creationId xmlns:p14="http://schemas.microsoft.com/office/powerpoint/2010/main" val="34004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612924"/>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063"/>
            <a:ext cx="11378776" cy="1195712"/>
          </a:xfrm>
        </p:spPr>
        <p:txBody>
          <a:bodyPr anchor="b" anchorCtr="0">
            <a:spAutoFit/>
          </a:bodyPr>
          <a:lstStyle>
            <a:lvl1pPr>
              <a:defRPr sz="7200" spc="-153"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8" y="4868863"/>
            <a:ext cx="11378776" cy="738664"/>
          </a:xfrm>
        </p:spPr>
        <p:txBody>
          <a:bodyPr>
            <a:spAutoFit/>
          </a:bodyPr>
          <a:lstStyle>
            <a:lvl1pPr marL="0" indent="0">
              <a:spcBef>
                <a:spcPts val="0"/>
              </a:spcBef>
              <a:buNone/>
              <a:defRPr sz="3200" spc="-71"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572351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EFEFEF"/>
              </a:solidFill>
            </a:endParaRPr>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defRPr/>
            </a:pPr>
            <a:endParaRPr lang="en-US" sz="2000" kern="0" spc="-50" smtClean="0">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1548583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73">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599"/>
            <a:ext cx="11378776" cy="1195712"/>
          </a:xfrm>
        </p:spPr>
        <p:txBody>
          <a:bodyPr anchor="b" anchorCtr="0">
            <a:spAutoFit/>
          </a:bodyPr>
          <a:lstStyle>
            <a:lvl1pPr>
              <a:defRPr sz="7200" spc="-153"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7" y="4868863"/>
            <a:ext cx="11378776" cy="738664"/>
          </a:xfrm>
        </p:spPr>
        <p:txBody>
          <a:bodyPr>
            <a:spAutoFit/>
          </a:bodyPr>
          <a:lstStyle>
            <a:lvl1pPr marL="0" indent="0">
              <a:spcBef>
                <a:spcPts val="0"/>
              </a:spcBef>
              <a:buNone/>
              <a:defRPr sz="3200" spc="-71"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3789952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32563"/>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74638" y="1211263"/>
            <a:ext cx="11375536" cy="2237536"/>
          </a:xfrm>
          <a:prstGeom prst="rect">
            <a:avLst/>
          </a:prstGeom>
        </p:spPr>
        <p:txBody>
          <a:bodyPr>
            <a:spAutoFit/>
          </a:bodyPr>
          <a:lstStyle>
            <a:lvl1pPr marL="289875" indent="-289875">
              <a:buFont typeface="Wingdings" pitchFamily="2" charset="2"/>
              <a:buChar char=""/>
              <a:defRPr sz="4000"/>
            </a:lvl1pPr>
            <a:lvl2pPr marL="527927" indent="-238054">
              <a:buFont typeface="Wingdings" pitchFamily="2" charset="2"/>
              <a:buChar char=""/>
              <a:defRPr sz="2400" spc="-51" baseline="0">
                <a:latin typeface="+mn-lt"/>
              </a:defRPr>
            </a:lvl2pPr>
            <a:lvl3pPr marL="756264" indent="-228337">
              <a:buFont typeface="Wingdings" pitchFamily="2" charset="2"/>
              <a:buChar char=""/>
              <a:tabLst/>
              <a:defRPr sz="2000" spc="-51" baseline="0">
                <a:latin typeface="+mn-lt"/>
              </a:defRPr>
            </a:lvl3pPr>
            <a:lvl4pPr marL="932779" indent="-176516">
              <a:buFont typeface="Wingdings" pitchFamily="2" charset="2"/>
              <a:buChar char=""/>
              <a:defRPr sz="1800" spc="-51" baseline="0">
                <a:latin typeface="+mn-lt"/>
              </a:defRPr>
            </a:lvl4pPr>
            <a:lvl5pPr marL="1109296" indent="-176516">
              <a:buFont typeface="Wingdings" pitchFamily="2" charset="2"/>
              <a:buChar char=""/>
              <a:tabLst/>
              <a:defRPr sz="1800"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1887166"/>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2"/>
                    </a:gs>
                    <a:gs pos="0">
                      <a:schemeClr val="tx2"/>
                    </a:gs>
                  </a:gsLst>
                  <a:lin ang="5400000" scaled="0"/>
                </a:gradFill>
                <a:latin typeface="+mj-lt"/>
              </a:defRPr>
            </a:lvl1pPr>
            <a:lvl2pPr marL="0" indent="0">
              <a:buNone/>
              <a:defRPr sz="2000" spc="-51" baseline="0">
                <a:gradFill>
                  <a:gsLst>
                    <a:gs pos="100000">
                      <a:schemeClr val="tx1"/>
                    </a:gs>
                    <a:gs pos="6000">
                      <a:schemeClr val="tx1"/>
                    </a:gs>
                  </a:gsLst>
                  <a:lin ang="5400000" scaled="0"/>
                </a:gradFill>
              </a:defRPr>
            </a:lvl2pPr>
            <a:lvl3pPr marL="236434" indent="0">
              <a:buNone/>
              <a:defRPr sz="2000" spc="-51" baseline="0">
                <a:gradFill>
                  <a:gsLst>
                    <a:gs pos="100000">
                      <a:schemeClr val="tx1"/>
                    </a:gs>
                    <a:gs pos="6000">
                      <a:schemeClr val="tx1"/>
                    </a:gs>
                  </a:gsLst>
                  <a:lin ang="5400000" scaled="0"/>
                </a:gradFill>
              </a:defRPr>
            </a:lvl3pPr>
            <a:lvl4pPr marL="466390" indent="0">
              <a:buNone/>
              <a:defRPr sz="1800" spc="-51" baseline="0">
                <a:gradFill>
                  <a:gsLst>
                    <a:gs pos="100000">
                      <a:schemeClr val="tx1"/>
                    </a:gs>
                    <a:gs pos="6000">
                      <a:schemeClr val="tx1"/>
                    </a:gs>
                  </a:gsLst>
                  <a:lin ang="5400000" scaled="0"/>
                </a:gradFill>
              </a:defRPr>
            </a:lvl4pPr>
            <a:lvl5pPr marL="707682" indent="0">
              <a:buNone/>
              <a:defRPr sz="1800" spc="-51"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74638" y="292082"/>
            <a:ext cx="11375536" cy="946413"/>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172125647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k 2C 2-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51"/>
            <a:ext cx="5486399" cy="5119022"/>
          </a:xfrm>
        </p:spPr>
        <p:txBody>
          <a:bodyPr wrap="square">
            <a:normAutofit/>
          </a:bodyPr>
          <a:lstStyle>
            <a:lvl1pPr marL="0" indent="0">
              <a:spcBef>
                <a:spcPts val="1224"/>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76" indent="0">
              <a:buNone/>
              <a:tabLst/>
              <a:defRPr sz="1998"/>
            </a:lvl3pPr>
            <a:lvl4pPr marL="459781" indent="0">
              <a:buNone/>
              <a:defRPr/>
            </a:lvl4pPr>
            <a:lvl5pPr marL="68491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1"/>
            <a:ext cx="5486399" cy="5119022"/>
          </a:xfrm>
        </p:spPr>
        <p:txBody>
          <a:bodyPr wrap="square">
            <a:normAutofit/>
          </a:bodyPr>
          <a:lstStyle>
            <a:lvl1pPr marL="0" indent="0">
              <a:spcBef>
                <a:spcPts val="1224"/>
              </a:spcBef>
              <a:buClr>
                <a:schemeClr val="tx1"/>
              </a:buClr>
              <a:buFont typeface="Wingdings" pitchFamily="2" charset="2"/>
              <a:buNone/>
              <a:defRPr sz="3595">
                <a:gradFill>
                  <a:gsLst>
                    <a:gs pos="1250">
                      <a:schemeClr val="tx2"/>
                    </a:gs>
                    <a:gs pos="99000">
                      <a:schemeClr val="tx2"/>
                    </a:gs>
                  </a:gsLst>
                  <a:lin ang="5400000" scaled="0"/>
                </a:gradFill>
              </a:defRPr>
            </a:lvl1pPr>
            <a:lvl2pPr marL="0" indent="0">
              <a:buNone/>
              <a:defRPr sz="1998"/>
            </a:lvl2pPr>
            <a:lvl3pPr marL="231476" indent="0">
              <a:buNone/>
              <a:tabLst/>
              <a:defRPr sz="1998"/>
            </a:lvl3pPr>
            <a:lvl4pPr marL="459781" indent="0">
              <a:buNone/>
              <a:defRPr/>
            </a:lvl4pPr>
            <a:lvl5pPr marL="68491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78886444"/>
      </p:ext>
    </p:extLst>
  </p:cSld>
  <p:clrMapOvr>
    <a:masterClrMapping/>
  </p:clrMapOvr>
  <p:transition spd="slow">
    <p:wip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434" indent="0">
              <a:buNone/>
              <a:defRPr sz="2000" spc="-51" baseline="0">
                <a:gradFill>
                  <a:gsLst>
                    <a:gs pos="100000">
                      <a:schemeClr val="tx1"/>
                    </a:gs>
                    <a:gs pos="0">
                      <a:schemeClr val="tx1"/>
                    </a:gs>
                  </a:gsLst>
                  <a:lin ang="5400000" scaled="0"/>
                </a:gradFill>
              </a:defRPr>
            </a:lvl3pPr>
            <a:lvl4pPr marL="466390" indent="0">
              <a:buNone/>
              <a:defRPr sz="1800" spc="-51" baseline="0">
                <a:gradFill>
                  <a:gsLst>
                    <a:gs pos="100000">
                      <a:schemeClr val="tx1"/>
                    </a:gs>
                    <a:gs pos="0">
                      <a:schemeClr val="tx1"/>
                    </a:gs>
                  </a:gsLst>
                  <a:lin ang="5400000" scaled="0"/>
                </a:gradFill>
              </a:defRPr>
            </a:lvl4pPr>
            <a:lvl5pPr marL="707682" indent="0">
              <a:buNone/>
              <a:defRPr sz="1800" spc="-51"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01773787"/>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74638" y="1211263"/>
            <a:ext cx="5477313" cy="2757678"/>
          </a:xfrm>
        </p:spPr>
        <p:txBody>
          <a:bodyPr wrap="square">
            <a:spAutoFit/>
          </a:bodyPr>
          <a:lstStyle>
            <a:lvl1pPr marL="297971" indent="-297971">
              <a:spcBef>
                <a:spcPts val="1224"/>
              </a:spcBef>
              <a:buClr>
                <a:schemeClr val="tx1"/>
              </a:buClr>
              <a:buFont typeface="Wingdings" pitchFamily="2" charset="2"/>
              <a:buChar char=""/>
              <a:defRPr/>
            </a:lvl1pPr>
            <a:lvl2pPr marL="531166" indent="-233195">
              <a:defRPr sz="2400" spc="-51" baseline="0"/>
            </a:lvl2pPr>
            <a:lvl3pPr marL="699585" indent="-168419">
              <a:tabLst/>
              <a:defRPr sz="2000" spc="-51" baseline="0"/>
            </a:lvl3pPr>
            <a:lvl4pPr marL="880958" indent="-181374">
              <a:defRPr sz="1800" spc="-51" baseline="0"/>
            </a:lvl4pPr>
            <a:lvl5pPr marL="1049377" indent="-168419">
              <a:tabLst/>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751951" y="1211263"/>
            <a:ext cx="5495487" cy="2757678"/>
          </a:xfrm>
        </p:spPr>
        <p:txBody>
          <a:bodyPr wrap="square">
            <a:spAutoFit/>
          </a:bodyPr>
          <a:lstStyle>
            <a:lvl1pPr marL="346553" indent="-346553">
              <a:spcBef>
                <a:spcPts val="1224"/>
              </a:spcBef>
              <a:buFont typeface="Wingdings" pitchFamily="2" charset="2"/>
              <a:buChar char=""/>
              <a:defRPr lang="en-US" sz="4000" kern="1200" spc="-71" baseline="0" dirty="0" smtClean="0">
                <a:gradFill>
                  <a:gsLst>
                    <a:gs pos="1250">
                      <a:schemeClr val="tx1"/>
                    </a:gs>
                    <a:gs pos="100000">
                      <a:schemeClr val="tx1"/>
                    </a:gs>
                  </a:gsLst>
                  <a:lin ang="5400000" scaled="0"/>
                </a:gradFill>
                <a:latin typeface="+mj-lt"/>
                <a:ea typeface="+mn-ea"/>
                <a:cs typeface="+mn-cs"/>
              </a:defRPr>
            </a:lvl1pPr>
            <a:lvl2pPr marL="647764" indent="-349792">
              <a:defRPr lang="en-US" sz="2400" kern="1200" spc="-51" baseline="0" dirty="0" smtClean="0">
                <a:gradFill>
                  <a:gsLst>
                    <a:gs pos="1250">
                      <a:schemeClr val="tx1"/>
                    </a:gs>
                    <a:gs pos="100000">
                      <a:schemeClr val="tx1"/>
                    </a:gs>
                  </a:gsLst>
                  <a:lin ang="5400000" scaled="0"/>
                </a:gradFill>
                <a:latin typeface="+mn-lt"/>
                <a:ea typeface="+mn-ea"/>
                <a:cs typeface="+mn-cs"/>
              </a:defRPr>
            </a:lvl2pPr>
            <a:lvl3pPr marL="880958" indent="-349792">
              <a:defRPr lang="en-US" sz="2000" kern="1200" spc="-51" baseline="0" dirty="0" smtClean="0">
                <a:gradFill>
                  <a:gsLst>
                    <a:gs pos="1250">
                      <a:schemeClr val="tx1"/>
                    </a:gs>
                    <a:gs pos="100000">
                      <a:schemeClr val="tx1"/>
                    </a:gs>
                  </a:gsLst>
                  <a:lin ang="5400000" scaled="0"/>
                </a:gradFill>
                <a:latin typeface="+mn-lt"/>
                <a:ea typeface="+mn-ea"/>
                <a:cs typeface="+mn-cs"/>
              </a:defRPr>
            </a:lvl3pPr>
            <a:lvl4pPr marL="1049377" indent="-349792">
              <a:defRPr lang="en-US" sz="1800" kern="1200" spc="-51" baseline="0" dirty="0" smtClean="0">
                <a:gradFill>
                  <a:gsLst>
                    <a:gs pos="1250">
                      <a:schemeClr val="tx1"/>
                    </a:gs>
                    <a:gs pos="100000">
                      <a:schemeClr val="tx1"/>
                    </a:gs>
                  </a:gsLst>
                  <a:lin ang="5400000" scaled="0"/>
                </a:gradFill>
                <a:latin typeface="+mn-lt"/>
                <a:ea typeface="+mn-ea"/>
                <a:cs typeface="+mn-cs"/>
              </a:defRPr>
            </a:lvl4pPr>
            <a:lvl5pPr marL="1230751" indent="-349792">
              <a:defRPr lang="en-US" sz="1800" kern="1200" spc="-51" baseline="0" dirty="0">
                <a:gradFill>
                  <a:gsLst>
                    <a:gs pos="1250">
                      <a:schemeClr val="tx1"/>
                    </a:gs>
                    <a:gs pos="100000">
                      <a:schemeClr val="tx1"/>
                    </a:gs>
                  </a:gsLst>
                  <a:lin ang="5400000" scaled="0"/>
                </a:gradFill>
                <a:latin typeface="+mn-lt"/>
                <a:ea typeface="+mn-ea"/>
                <a:cs typeface="+mn-cs"/>
              </a:defRPr>
            </a:lvl5pPr>
          </a:lstStyle>
          <a:p>
            <a:pPr marL="297971" marR="0" lvl="0" indent="-297971" algn="l" defTabSz="93274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31166" marR="0" lvl="1" indent="-233195"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99585" marR="0" lvl="2"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80958" marR="0" lvl="3" indent="-181374"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49377" marR="0" lvl="4"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485968030"/>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751522"/>
          </a:xfrm>
        </p:spPr>
        <p:txBody>
          <a:bodyPr>
            <a:spAutoFit/>
          </a:bodyPr>
          <a:lstStyle>
            <a:lvl1pPr marL="0" indent="0">
              <a:spcBef>
                <a:spcPts val="1224"/>
              </a:spcBef>
              <a:buNone/>
              <a:defRPr sz="4000">
                <a:gradFill>
                  <a:gsLst>
                    <a:gs pos="100000">
                      <a:schemeClr val="tx2"/>
                    </a:gs>
                    <a:gs pos="0">
                      <a:schemeClr val="tx2"/>
                    </a:gs>
                  </a:gsLst>
                  <a:lin ang="5400000" scaled="0"/>
                </a:gradFill>
                <a:latin typeface="+mj-lt"/>
              </a:defRPr>
            </a:lvl1pPr>
            <a:lvl2pPr marL="0" indent="0">
              <a:buNone/>
              <a:defRPr sz="2000" spc="-51" baseline="0"/>
            </a:lvl2pPr>
            <a:lvl3pPr marL="238054" indent="0">
              <a:buNone/>
              <a:defRPr sz="2000" spc="-51" baseline="0"/>
            </a:lvl3pPr>
            <a:lvl4pPr marL="466390" indent="0">
              <a:buNone/>
              <a:defRPr sz="1800" spc="-51" baseline="0"/>
            </a:lvl4pPr>
            <a:lvl5pPr marL="707682" indent="0">
              <a:buNone/>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757678"/>
          </a:xfrm>
        </p:spPr>
        <p:txBody>
          <a:bodyPr>
            <a:spAutoFit/>
          </a:bodyPr>
          <a:lstStyle>
            <a:lvl1pPr marL="0" indent="0">
              <a:spcBef>
                <a:spcPts val="1224"/>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250">
                      <a:schemeClr val="tx1"/>
                    </a:gs>
                    <a:gs pos="100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8003133"/>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689967"/>
          </a:xfrm>
        </p:spPr>
        <p:txBody>
          <a:bodyPr>
            <a:spAutoFit/>
          </a:bodyPr>
          <a:lstStyle>
            <a:lvl1pPr marL="0" indent="0">
              <a:spcBef>
                <a:spcPts val="1224"/>
              </a:spcBef>
              <a:buNone/>
              <a:defRPr sz="4000">
                <a:gradFill>
                  <a:gsLst>
                    <a:gs pos="1000">
                      <a:schemeClr val="tx1"/>
                    </a:gs>
                    <a:gs pos="98000">
                      <a:schemeClr val="tx1"/>
                    </a:gs>
                  </a:gsLst>
                  <a:lin ang="5400000" scaled="0"/>
                </a:gradFill>
                <a:latin typeface="+mj-lt"/>
              </a:defRPr>
            </a:lvl1pPr>
            <a:lvl2pPr marL="0" indent="0">
              <a:buNone/>
              <a:defRPr sz="2000" spc="-51" baseline="0">
                <a:gradFill>
                  <a:gsLst>
                    <a:gs pos="1000">
                      <a:schemeClr val="tx1"/>
                    </a:gs>
                    <a:gs pos="98000">
                      <a:schemeClr val="tx1"/>
                    </a:gs>
                  </a:gsLst>
                  <a:lin ang="5400000" scaled="0"/>
                </a:gradFill>
              </a:defRPr>
            </a:lvl2pPr>
            <a:lvl3pPr marL="238054" indent="0">
              <a:buNone/>
              <a:defRPr sz="2000" spc="-51" baseline="0">
                <a:gradFill>
                  <a:gsLst>
                    <a:gs pos="1000">
                      <a:schemeClr val="tx1"/>
                    </a:gs>
                    <a:gs pos="98000">
                      <a:schemeClr val="tx1"/>
                    </a:gs>
                  </a:gsLst>
                  <a:lin ang="5400000" scaled="0"/>
                </a:gradFill>
              </a:defRPr>
            </a:lvl3pPr>
            <a:lvl4pPr marL="466390" indent="0">
              <a:buNone/>
              <a:defRPr sz="1800" spc="-51" baseline="0">
                <a:gradFill>
                  <a:gsLst>
                    <a:gs pos="1000">
                      <a:schemeClr val="tx1"/>
                    </a:gs>
                    <a:gs pos="98000">
                      <a:schemeClr val="tx1"/>
                    </a:gs>
                  </a:gsLst>
                  <a:lin ang="5400000" scaled="0"/>
                </a:gradFill>
              </a:defRPr>
            </a:lvl4pPr>
            <a:lvl5pPr marL="707682" indent="0">
              <a:buNone/>
              <a:defRPr sz="1800" spc="-51"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689967"/>
          </a:xfrm>
        </p:spPr>
        <p:txBody>
          <a:bodyPr>
            <a:spAutoFit/>
          </a:bodyPr>
          <a:lstStyle>
            <a:lvl1pPr marL="0" indent="0">
              <a:spcBef>
                <a:spcPts val="1224"/>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000">
                      <a:schemeClr val="tx1"/>
                    </a:gs>
                    <a:gs pos="98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000">
                      <a:schemeClr val="tx1"/>
                    </a:gs>
                    <a:gs pos="98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6337888"/>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23938967"/>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88233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74638" y="314326"/>
            <a:ext cx="11375536" cy="946413"/>
          </a:xfrm>
          <a:prstGeom prst="rect">
            <a:avLst/>
          </a:prstGeom>
        </p:spPr>
        <p:txBody>
          <a:bodyPr lIns="146304" tIns="91440" rIns="146304" bIns="9144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505050"/>
                    </a:gs>
                    <a:gs pos="100000">
                      <a:srgbClr val="505050"/>
                    </a:gs>
                  </a:gsLst>
                  <a:lin ang="5400000" scaled="0"/>
                </a:gradFill>
              </a:rPr>
              <a:t>Cloud, an ‘evolution’ for IT</a:t>
            </a:r>
          </a:p>
        </p:txBody>
      </p:sp>
    </p:spTree>
    <p:extLst>
      <p:ext uri="{BB962C8B-B14F-4D97-AF65-F5344CB8AC3E}">
        <p14:creationId xmlns:p14="http://schemas.microsoft.com/office/powerpoint/2010/main" val="1635174963"/>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11263"/>
            <a:ext cx="11378776" cy="2512996"/>
          </a:xfrm>
        </p:spPr>
        <p:txBody>
          <a:bodyPr>
            <a:spAutoFit/>
          </a:bodyPr>
          <a:lstStyle>
            <a:lvl1pPr marL="0" indent="0">
              <a:buNone/>
              <a:defRPr sz="3300">
                <a:gradFill>
                  <a:gsLst>
                    <a:gs pos="1250">
                      <a:schemeClr val="tx1"/>
                    </a:gs>
                    <a:gs pos="100000">
                      <a:schemeClr val="tx1"/>
                    </a:gs>
                  </a:gsLst>
                  <a:lin ang="5400000" scaled="0"/>
                </a:gradFill>
                <a:latin typeface="Consolas" pitchFamily="49" charset="0"/>
                <a:cs typeface="Consolas" pitchFamily="49" charset="0"/>
              </a:defRPr>
            </a:lvl1pPr>
            <a:lvl2pPr marL="346553" indent="0">
              <a:buNone/>
              <a:defRPr>
                <a:gradFill>
                  <a:gsLst>
                    <a:gs pos="1250">
                      <a:schemeClr val="tx1"/>
                    </a:gs>
                    <a:gs pos="100000">
                      <a:schemeClr val="tx1"/>
                    </a:gs>
                  </a:gsLst>
                  <a:lin ang="5400000" scaled="0"/>
                </a:gradFill>
                <a:latin typeface="Consolas" pitchFamily="49" charset="0"/>
                <a:cs typeface="Consolas" pitchFamily="49" charset="0"/>
              </a:defRPr>
            </a:lvl2pPr>
            <a:lvl3pPr marL="584607" indent="0">
              <a:buNone/>
              <a:defRPr>
                <a:gradFill>
                  <a:gsLst>
                    <a:gs pos="1250">
                      <a:schemeClr val="tx1"/>
                    </a:gs>
                    <a:gs pos="100000">
                      <a:schemeClr val="tx1"/>
                    </a:gs>
                  </a:gsLst>
                  <a:lin ang="5400000" scaled="0"/>
                </a:gradFill>
                <a:latin typeface="Consolas" pitchFamily="49" charset="0"/>
                <a:cs typeface="Consolas" pitchFamily="49" charset="0"/>
              </a:defRPr>
            </a:lvl3pPr>
            <a:lvl4pPr marL="814563" indent="0">
              <a:buNone/>
              <a:defRPr>
                <a:gradFill>
                  <a:gsLst>
                    <a:gs pos="1250">
                      <a:schemeClr val="tx1"/>
                    </a:gs>
                    <a:gs pos="100000">
                      <a:schemeClr val="tx1"/>
                    </a:gs>
                  </a:gsLst>
                  <a:lin ang="5400000" scaled="0"/>
                </a:gradFill>
                <a:latin typeface="Consolas" pitchFamily="49" charset="0"/>
                <a:cs typeface="Consolas" pitchFamily="49" charset="0"/>
              </a:defRPr>
            </a:lvl4pPr>
            <a:lvl5pPr marL="1050997"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4574206"/>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82208427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5261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063"/>
            <a:ext cx="11378776" cy="1195712"/>
          </a:xfrm>
        </p:spPr>
        <p:txBody>
          <a:bodyPr anchor="b" anchorCtr="0">
            <a:spAutoFit/>
          </a:bodyPr>
          <a:lstStyle>
            <a:lvl1pPr>
              <a:defRPr sz="7200" spc="-153"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8" y="4868863"/>
            <a:ext cx="11378776" cy="738664"/>
          </a:xfrm>
        </p:spPr>
        <p:txBody>
          <a:bodyPr>
            <a:spAutoFit/>
          </a:bodyPr>
          <a:lstStyle>
            <a:lvl1pPr marL="0" indent="0">
              <a:spcBef>
                <a:spcPts val="0"/>
              </a:spcBef>
              <a:buNone/>
              <a:defRPr sz="3200" spc="-71"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8315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7309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8745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844465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371948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6793243"/>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2602770"/>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1169993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3025846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50494096"/>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095720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EFEFEF"/>
              </a:solidFill>
            </a:endParaRPr>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812830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73">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3209222"/>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6553457"/>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80198882"/>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680358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698329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017341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94239329"/>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05431595"/>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84218994"/>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14306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599"/>
            <a:ext cx="11378776" cy="1195712"/>
          </a:xfrm>
        </p:spPr>
        <p:txBody>
          <a:bodyPr anchor="b" anchorCtr="0">
            <a:spAutoFit/>
          </a:bodyPr>
          <a:lstStyle>
            <a:lvl1pPr>
              <a:defRPr sz="7200" spc="-153"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7" y="4868863"/>
            <a:ext cx="11378776" cy="738664"/>
          </a:xfrm>
        </p:spPr>
        <p:txBody>
          <a:bodyPr>
            <a:spAutoFit/>
          </a:bodyPr>
          <a:lstStyle>
            <a:lvl1pPr marL="0" indent="0">
              <a:spcBef>
                <a:spcPts val="0"/>
              </a:spcBef>
              <a:buNone/>
              <a:defRPr sz="3200" spc="-71"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119120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699955757"/>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96111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729900"/>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594958"/>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898755"/>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409584"/>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39681575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69051938"/>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0647474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75670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32563"/>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74638" y="1211263"/>
            <a:ext cx="11375536" cy="2237536"/>
          </a:xfrm>
          <a:prstGeom prst="rect">
            <a:avLst/>
          </a:prstGeom>
        </p:spPr>
        <p:txBody>
          <a:bodyPr>
            <a:spAutoFit/>
          </a:bodyPr>
          <a:lstStyle>
            <a:lvl1pPr marL="289875" indent="-289875">
              <a:buFont typeface="Wingdings" pitchFamily="2" charset="2"/>
              <a:buChar char=""/>
              <a:defRPr sz="4000"/>
            </a:lvl1pPr>
            <a:lvl2pPr marL="527927" indent="-238054">
              <a:buFont typeface="Wingdings" pitchFamily="2" charset="2"/>
              <a:buChar char=""/>
              <a:defRPr sz="2400" spc="-51" baseline="0">
                <a:latin typeface="+mn-lt"/>
              </a:defRPr>
            </a:lvl2pPr>
            <a:lvl3pPr marL="756264" indent="-228337">
              <a:buFont typeface="Wingdings" pitchFamily="2" charset="2"/>
              <a:buChar char=""/>
              <a:tabLst/>
              <a:defRPr sz="2000" spc="-51" baseline="0">
                <a:latin typeface="+mn-lt"/>
              </a:defRPr>
            </a:lvl3pPr>
            <a:lvl4pPr marL="932779" indent="-176516">
              <a:buFont typeface="Wingdings" pitchFamily="2" charset="2"/>
              <a:buChar char=""/>
              <a:defRPr sz="1800" spc="-51" baseline="0">
                <a:latin typeface="+mn-lt"/>
              </a:defRPr>
            </a:lvl4pPr>
            <a:lvl5pPr marL="1109296" indent="-176516">
              <a:buFont typeface="Wingdings" pitchFamily="2" charset="2"/>
              <a:buChar char=""/>
              <a:tabLst/>
              <a:defRPr sz="1800"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9219019"/>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0623007"/>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254021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dirty="0" smtClean="0">
                <a:solidFill>
                  <a:srgbClr val="505050"/>
                </a:solidFill>
              </a:rPr>
              <a:t>Microsoft Confidential</a:t>
            </a:r>
            <a:endParaRPr dirty="0">
              <a:solidFill>
                <a:srgbClr val="505050"/>
              </a:solidFill>
            </a:endParaRP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‹Nr.›</a:t>
            </a:fld>
            <a:endParaRPr dirty="0">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dirty="0" smtClean="0"/>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86428216"/>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2" name="Picture 4"/>
          <p:cNvPicPr>
            <a:picLocks noChangeAspect="1"/>
          </p:cNvPicPr>
          <p:nvPr userDrawn="1"/>
        </p:nvPicPr>
        <p:blipFill>
          <a:blip r:embed="rId2" cstate="email">
            <a:extLst>
              <a:ext uri="{28A0092B-C50C-407E-A947-70E740481C1C}">
                <a14:useLocalDpi xmlns:a14="http://schemas.microsoft.com/office/drawing/2010/main"/>
              </a:ext>
            </a:extLst>
          </a:blip>
          <a:srcRect t="-11" r="-38"/>
          <a:stretch>
            <a:fillRect/>
          </a:stretch>
        </p:blipFill>
        <p:spPr bwMode="auto">
          <a:xfrm>
            <a:off x="0" y="0"/>
            <a:ext cx="12436475"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347195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407"/>
            <a:ext cx="12436475" cy="6993118"/>
          </a:xfrm>
          <a:prstGeom prst="rect">
            <a:avLst/>
          </a:prstGeom>
        </p:spPr>
      </p:pic>
      <p:pic>
        <p:nvPicPr>
          <p:cNvPr id="4" name="MS logo white"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11" name="Picture 10" hidden="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9037637" y="449261"/>
            <a:ext cx="2929050" cy="1344905"/>
          </a:xfrm>
          <a:prstGeom prst="rect">
            <a:avLst/>
          </a:prstGeom>
        </p:spPr>
      </p:pic>
    </p:spTree>
    <p:extLst>
      <p:ext uri="{BB962C8B-B14F-4D97-AF65-F5344CB8AC3E}">
        <p14:creationId xmlns:p14="http://schemas.microsoft.com/office/powerpoint/2010/main" val="2648769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938"/>
            <a:ext cx="12466637" cy="7010400"/>
          </a:xfrm>
          <a:prstGeom prst="rect">
            <a:avLst/>
          </a:prstGeom>
        </p:spPr>
      </p:pic>
      <p:sp>
        <p:nvSpPr>
          <p:cNvPr id="19" name="Dark gradation top"/>
          <p:cNvSpPr/>
          <p:nvPr userDrawn="1"/>
        </p:nvSpPr>
        <p:spPr bwMode="gray">
          <a:xfrm>
            <a:off x="0"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89621" y="449261"/>
            <a:ext cx="2929050" cy="1344905"/>
          </a:xfrm>
          <a:prstGeom prst="rect">
            <a:avLst/>
          </a:prstGeom>
        </p:spPr>
      </p:pic>
      <p:sp>
        <p:nvSpPr>
          <p:cNvPr id="18" name="Rectangle 17"/>
          <p:cNvSpPr/>
          <p:nvPr userDrawn="1"/>
        </p:nvSpPr>
        <p:spPr bwMode="gray">
          <a:xfrm>
            <a:off x="274638" y="2125663"/>
            <a:ext cx="6019799"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021387"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019799"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997467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9621" y="449261"/>
            <a:ext cx="2929050" cy="1344905"/>
          </a:xfrm>
          <a:prstGeom prst="rect">
            <a:avLst/>
          </a:prstGeom>
        </p:spPr>
      </p:pic>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4065962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9621" y="449261"/>
            <a:ext cx="2929050" cy="1344905"/>
          </a:xfrm>
          <a:prstGeom prst="rect">
            <a:avLst/>
          </a:prstGeom>
        </p:spPr>
      </p:pic>
      <p:sp>
        <p:nvSpPr>
          <p:cNvPr id="3" name="Rectangle 2"/>
          <p:cNvSpPr/>
          <p:nvPr userDrawn="1"/>
        </p:nvSpPr>
        <p:spPr bwMode="auto">
          <a:xfrm>
            <a:off x="274638" y="2125663"/>
            <a:ext cx="8229600"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8332" y="6182440"/>
            <a:ext cx="1552931" cy="332660"/>
          </a:xfrm>
          <a:prstGeom prst="rect">
            <a:avLst/>
          </a:prstGeom>
        </p:spPr>
      </p:pic>
    </p:spTree>
    <p:extLst>
      <p:ext uri="{BB962C8B-B14F-4D97-AF65-F5344CB8AC3E}">
        <p14:creationId xmlns:p14="http://schemas.microsoft.com/office/powerpoint/2010/main" val="23973559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91199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37637" y="449261"/>
            <a:ext cx="2929050" cy="1344905"/>
          </a:xfrm>
          <a:prstGeom prst="rect">
            <a:avLst/>
          </a:prstGeom>
        </p:spPr>
      </p:pic>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22039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2"/>
                    </a:gs>
                    <a:gs pos="0">
                      <a:schemeClr val="tx2"/>
                    </a:gs>
                  </a:gsLst>
                  <a:lin ang="5400000" scaled="0"/>
                </a:gradFill>
                <a:latin typeface="+mj-lt"/>
              </a:defRPr>
            </a:lvl1pPr>
            <a:lvl2pPr marL="0" indent="0">
              <a:buNone/>
              <a:defRPr sz="2000" spc="-51" baseline="0">
                <a:gradFill>
                  <a:gsLst>
                    <a:gs pos="100000">
                      <a:schemeClr val="tx1"/>
                    </a:gs>
                    <a:gs pos="6000">
                      <a:schemeClr val="tx1"/>
                    </a:gs>
                  </a:gsLst>
                  <a:lin ang="5400000" scaled="0"/>
                </a:gradFill>
              </a:defRPr>
            </a:lvl2pPr>
            <a:lvl3pPr marL="236434" indent="0">
              <a:buNone/>
              <a:defRPr sz="2000" spc="-51" baseline="0">
                <a:gradFill>
                  <a:gsLst>
                    <a:gs pos="100000">
                      <a:schemeClr val="tx1"/>
                    </a:gs>
                    <a:gs pos="6000">
                      <a:schemeClr val="tx1"/>
                    </a:gs>
                  </a:gsLst>
                  <a:lin ang="5400000" scaled="0"/>
                </a:gradFill>
              </a:defRPr>
            </a:lvl3pPr>
            <a:lvl4pPr marL="466390" indent="0">
              <a:buNone/>
              <a:defRPr sz="1800" spc="-51" baseline="0">
                <a:gradFill>
                  <a:gsLst>
                    <a:gs pos="100000">
                      <a:schemeClr val="tx1"/>
                    </a:gs>
                    <a:gs pos="6000">
                      <a:schemeClr val="tx1"/>
                    </a:gs>
                  </a:gsLst>
                  <a:lin ang="5400000" scaled="0"/>
                </a:gradFill>
              </a:defRPr>
            </a:lvl4pPr>
            <a:lvl5pPr marL="707682" indent="0">
              <a:buNone/>
              <a:defRPr sz="1800" spc="-51"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74638" y="292082"/>
            <a:ext cx="11375536" cy="946413"/>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3937263870"/>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93966377"/>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2240563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14045199"/>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037637" y="449261"/>
            <a:ext cx="2929050" cy="1344905"/>
          </a:xfrm>
          <a:prstGeom prst="rect">
            <a:avLst/>
          </a:prstGeom>
        </p:spPr>
      </p:pic>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198978726"/>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4578804"/>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1"/>
                    </a:gs>
                    <a:gs pos="100000">
                      <a:schemeClr val="tx1"/>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7524177"/>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7080338"/>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8135818"/>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6142614"/>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solidFill>
                  <a:schemeClr val="tx1"/>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733690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434" indent="0">
              <a:buNone/>
              <a:defRPr sz="2000" spc="-51" baseline="0">
                <a:gradFill>
                  <a:gsLst>
                    <a:gs pos="100000">
                      <a:schemeClr val="tx1"/>
                    </a:gs>
                    <a:gs pos="0">
                      <a:schemeClr val="tx1"/>
                    </a:gs>
                  </a:gsLst>
                  <a:lin ang="5400000" scaled="0"/>
                </a:gradFill>
              </a:defRPr>
            </a:lvl3pPr>
            <a:lvl4pPr marL="466390" indent="0">
              <a:buNone/>
              <a:defRPr sz="1800" spc="-51" baseline="0">
                <a:gradFill>
                  <a:gsLst>
                    <a:gs pos="100000">
                      <a:schemeClr val="tx1"/>
                    </a:gs>
                    <a:gs pos="0">
                      <a:schemeClr val="tx1"/>
                    </a:gs>
                  </a:gsLst>
                  <a:lin ang="5400000" scaled="0"/>
                </a:gradFill>
              </a:defRPr>
            </a:lvl4pPr>
            <a:lvl5pPr marL="707682" indent="0">
              <a:buNone/>
              <a:defRPr sz="1800" spc="-51"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0206547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7442113"/>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solidFill>
                  <a:schemeClr val="tx1"/>
                </a:soli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5229307"/>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5082305"/>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871583156"/>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24032977"/>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992206493"/>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50009306"/>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988676368"/>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67057919"/>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294437" y="0"/>
            <a:ext cx="6172200" cy="6994525"/>
          </a:xfrm>
          <a:prstGeom prst="rect">
            <a:avLst/>
          </a:prstGeom>
        </p:spPr>
      </p:pic>
      <p:pic>
        <p:nvPicPr>
          <p:cNvPr id="9" name="Picture Placeholder 4"/>
          <p:cNvPicPr>
            <a:picLocks noChangeAspect="1"/>
          </p:cNvPicPr>
          <p:nvPr userDrawn="1"/>
        </p:nvPicPr>
        <p:blipFill rotWithShape="1">
          <a:blip r:embed="rId5" cstate="email">
            <a:extLst>
              <a:ext uri="{28A0092B-C50C-407E-A947-70E740481C1C}">
                <a14:useLocalDpi xmlns:a14="http://schemas.microsoft.com/office/drawing/2010/main"/>
              </a:ext>
            </a:extLst>
          </a:blip>
          <a:srcRect l="-503" b="-1"/>
          <a:stretch/>
        </p:blipFill>
        <p:spPr>
          <a:xfrm>
            <a:off x="6270259" y="-7938"/>
            <a:ext cx="6196378" cy="7010400"/>
          </a:xfrm>
          <a:prstGeom prst="rect">
            <a:avLst/>
          </a:prstGeom>
        </p:spPr>
      </p:pic>
    </p:spTree>
    <p:extLst>
      <p:ext uri="{BB962C8B-B14F-4D97-AF65-F5344CB8AC3E}">
        <p14:creationId xmlns:p14="http://schemas.microsoft.com/office/powerpoint/2010/main" val="48600133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74638" y="1211263"/>
            <a:ext cx="5477313" cy="2757678"/>
          </a:xfrm>
        </p:spPr>
        <p:txBody>
          <a:bodyPr wrap="square">
            <a:spAutoFit/>
          </a:bodyPr>
          <a:lstStyle>
            <a:lvl1pPr marL="297971" indent="-297971">
              <a:spcBef>
                <a:spcPts val="1224"/>
              </a:spcBef>
              <a:buClr>
                <a:schemeClr val="tx1"/>
              </a:buClr>
              <a:buFont typeface="Wingdings" pitchFamily="2" charset="2"/>
              <a:buChar char=""/>
              <a:defRPr/>
            </a:lvl1pPr>
            <a:lvl2pPr marL="531166" indent="-233195">
              <a:defRPr sz="2400" spc="-51" baseline="0"/>
            </a:lvl2pPr>
            <a:lvl3pPr marL="699585" indent="-168419">
              <a:tabLst/>
              <a:defRPr sz="2000" spc="-51" baseline="0"/>
            </a:lvl3pPr>
            <a:lvl4pPr marL="880958" indent="-181374">
              <a:defRPr sz="1800" spc="-51" baseline="0"/>
            </a:lvl4pPr>
            <a:lvl5pPr marL="1049377" indent="-168419">
              <a:tabLst/>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751951" y="1211263"/>
            <a:ext cx="5495487" cy="2757678"/>
          </a:xfrm>
        </p:spPr>
        <p:txBody>
          <a:bodyPr wrap="square">
            <a:spAutoFit/>
          </a:bodyPr>
          <a:lstStyle>
            <a:lvl1pPr marL="346553" indent="-346553">
              <a:spcBef>
                <a:spcPts val="1224"/>
              </a:spcBef>
              <a:buFont typeface="Wingdings" pitchFamily="2" charset="2"/>
              <a:buChar char=""/>
              <a:defRPr lang="en-US" sz="4000" kern="1200" spc="-71" baseline="0" dirty="0" smtClean="0">
                <a:gradFill>
                  <a:gsLst>
                    <a:gs pos="1250">
                      <a:schemeClr val="tx1"/>
                    </a:gs>
                    <a:gs pos="100000">
                      <a:schemeClr val="tx1"/>
                    </a:gs>
                  </a:gsLst>
                  <a:lin ang="5400000" scaled="0"/>
                </a:gradFill>
                <a:latin typeface="+mj-lt"/>
                <a:ea typeface="+mn-ea"/>
                <a:cs typeface="+mn-cs"/>
              </a:defRPr>
            </a:lvl1pPr>
            <a:lvl2pPr marL="647764" indent="-349792">
              <a:defRPr lang="en-US" sz="2400" kern="1200" spc="-51" baseline="0" dirty="0" smtClean="0">
                <a:gradFill>
                  <a:gsLst>
                    <a:gs pos="1250">
                      <a:schemeClr val="tx1"/>
                    </a:gs>
                    <a:gs pos="100000">
                      <a:schemeClr val="tx1"/>
                    </a:gs>
                  </a:gsLst>
                  <a:lin ang="5400000" scaled="0"/>
                </a:gradFill>
                <a:latin typeface="+mn-lt"/>
                <a:ea typeface="+mn-ea"/>
                <a:cs typeface="+mn-cs"/>
              </a:defRPr>
            </a:lvl2pPr>
            <a:lvl3pPr marL="880958" indent="-349792">
              <a:defRPr lang="en-US" sz="2000" kern="1200" spc="-51" baseline="0" dirty="0" smtClean="0">
                <a:gradFill>
                  <a:gsLst>
                    <a:gs pos="1250">
                      <a:schemeClr val="tx1"/>
                    </a:gs>
                    <a:gs pos="100000">
                      <a:schemeClr val="tx1"/>
                    </a:gs>
                  </a:gsLst>
                  <a:lin ang="5400000" scaled="0"/>
                </a:gradFill>
                <a:latin typeface="+mn-lt"/>
                <a:ea typeface="+mn-ea"/>
                <a:cs typeface="+mn-cs"/>
              </a:defRPr>
            </a:lvl3pPr>
            <a:lvl4pPr marL="1049377" indent="-349792">
              <a:defRPr lang="en-US" sz="1800" kern="1200" spc="-51" baseline="0" dirty="0" smtClean="0">
                <a:gradFill>
                  <a:gsLst>
                    <a:gs pos="1250">
                      <a:schemeClr val="tx1"/>
                    </a:gs>
                    <a:gs pos="100000">
                      <a:schemeClr val="tx1"/>
                    </a:gs>
                  </a:gsLst>
                  <a:lin ang="5400000" scaled="0"/>
                </a:gradFill>
                <a:latin typeface="+mn-lt"/>
                <a:ea typeface="+mn-ea"/>
                <a:cs typeface="+mn-cs"/>
              </a:defRPr>
            </a:lvl4pPr>
            <a:lvl5pPr marL="1230751" indent="-349792">
              <a:defRPr lang="en-US" sz="1800" kern="1200" spc="-51" baseline="0" dirty="0">
                <a:gradFill>
                  <a:gsLst>
                    <a:gs pos="1250">
                      <a:schemeClr val="tx1"/>
                    </a:gs>
                    <a:gs pos="100000">
                      <a:schemeClr val="tx1"/>
                    </a:gs>
                  </a:gsLst>
                  <a:lin ang="5400000" scaled="0"/>
                </a:gradFill>
                <a:latin typeface="+mn-lt"/>
                <a:ea typeface="+mn-ea"/>
                <a:cs typeface="+mn-cs"/>
              </a:defRPr>
            </a:lvl5pPr>
          </a:lstStyle>
          <a:p>
            <a:pPr marL="297971" marR="0" lvl="0" indent="-297971" algn="l" defTabSz="93274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31166" marR="0" lvl="1" indent="-233195"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99585" marR="0" lvl="2"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80958" marR="0" lvl="3" indent="-181374"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49377" marR="0" lvl="4"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2027249929"/>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89621" y="449261"/>
            <a:ext cx="2929050" cy="1344905"/>
          </a:xfrm>
          <a:prstGeom prst="rect">
            <a:avLst/>
          </a:prstGeom>
        </p:spPr>
      </p:pic>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pic>
        <p:nvPicPr>
          <p:cNvPr id="8" name="Picture Placeholder 4"/>
          <p:cNvPicPr>
            <a:picLocks noChangeAspect="1"/>
          </p:cNvPicPr>
          <p:nvPr userDrawn="1"/>
        </p:nvPicPr>
        <p:blipFill rotWithShape="1">
          <a:blip r:embed="rId4" cstate="email">
            <a:extLst>
              <a:ext uri="{28A0092B-C50C-407E-A947-70E740481C1C}">
                <a14:useLocalDpi xmlns:a14="http://schemas.microsoft.com/office/drawing/2010/main"/>
              </a:ext>
            </a:extLst>
          </a:blip>
          <a:srcRect b="-114"/>
          <a:stretch/>
        </p:blipFill>
        <p:spPr>
          <a:xfrm>
            <a:off x="6294436" y="1"/>
            <a:ext cx="6172201" cy="6994524"/>
          </a:xfrm>
          <a:prstGeom prst="rect">
            <a:avLst/>
          </a:prstGeom>
        </p:spPr>
      </p:pic>
    </p:spTree>
    <p:extLst>
      <p:ext uri="{BB962C8B-B14F-4D97-AF65-F5344CB8AC3E}">
        <p14:creationId xmlns:p14="http://schemas.microsoft.com/office/powerpoint/2010/main" val="3625139999"/>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436621"/>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927213"/>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272047"/>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942915"/>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7110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945075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395008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790799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023405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751522"/>
          </a:xfrm>
        </p:spPr>
        <p:txBody>
          <a:bodyPr>
            <a:spAutoFit/>
          </a:bodyPr>
          <a:lstStyle>
            <a:lvl1pPr marL="0" indent="0">
              <a:spcBef>
                <a:spcPts val="1224"/>
              </a:spcBef>
              <a:buNone/>
              <a:defRPr sz="4000">
                <a:gradFill>
                  <a:gsLst>
                    <a:gs pos="100000">
                      <a:schemeClr val="tx2"/>
                    </a:gs>
                    <a:gs pos="0">
                      <a:schemeClr val="tx2"/>
                    </a:gs>
                  </a:gsLst>
                  <a:lin ang="5400000" scaled="0"/>
                </a:gradFill>
                <a:latin typeface="+mj-lt"/>
              </a:defRPr>
            </a:lvl1pPr>
            <a:lvl2pPr marL="0" indent="0">
              <a:buNone/>
              <a:defRPr sz="2000" spc="-51" baseline="0"/>
            </a:lvl2pPr>
            <a:lvl3pPr marL="238054" indent="0">
              <a:buNone/>
              <a:defRPr sz="2000" spc="-51" baseline="0"/>
            </a:lvl3pPr>
            <a:lvl4pPr marL="466390" indent="0">
              <a:buNone/>
              <a:defRPr sz="1800" spc="-51" baseline="0"/>
            </a:lvl4pPr>
            <a:lvl5pPr marL="707682" indent="0">
              <a:buNone/>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757678"/>
          </a:xfrm>
        </p:spPr>
        <p:txBody>
          <a:bodyPr>
            <a:spAutoFit/>
          </a:bodyPr>
          <a:lstStyle>
            <a:lvl1pPr marL="0" indent="0">
              <a:spcBef>
                <a:spcPts val="1224"/>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250">
                      <a:schemeClr val="tx1"/>
                    </a:gs>
                    <a:gs pos="100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1867390"/>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1996624"/>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83503352"/>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5656538"/>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0063754"/>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1437578"/>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0878074"/>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3457409"/>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81320890"/>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935883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884011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689967"/>
          </a:xfrm>
        </p:spPr>
        <p:txBody>
          <a:bodyPr>
            <a:spAutoFit/>
          </a:bodyPr>
          <a:lstStyle>
            <a:lvl1pPr marL="0" indent="0">
              <a:spcBef>
                <a:spcPts val="1224"/>
              </a:spcBef>
              <a:buNone/>
              <a:defRPr sz="4000">
                <a:gradFill>
                  <a:gsLst>
                    <a:gs pos="1000">
                      <a:schemeClr val="tx1"/>
                    </a:gs>
                    <a:gs pos="98000">
                      <a:schemeClr val="tx1"/>
                    </a:gs>
                  </a:gsLst>
                  <a:lin ang="5400000" scaled="0"/>
                </a:gradFill>
                <a:latin typeface="+mj-lt"/>
              </a:defRPr>
            </a:lvl1pPr>
            <a:lvl2pPr marL="0" indent="0">
              <a:buNone/>
              <a:defRPr sz="2000" spc="-51" baseline="0">
                <a:gradFill>
                  <a:gsLst>
                    <a:gs pos="1000">
                      <a:schemeClr val="tx1"/>
                    </a:gs>
                    <a:gs pos="98000">
                      <a:schemeClr val="tx1"/>
                    </a:gs>
                  </a:gsLst>
                  <a:lin ang="5400000" scaled="0"/>
                </a:gradFill>
              </a:defRPr>
            </a:lvl2pPr>
            <a:lvl3pPr marL="238054" indent="0">
              <a:buNone/>
              <a:defRPr sz="2000" spc="-51" baseline="0">
                <a:gradFill>
                  <a:gsLst>
                    <a:gs pos="1000">
                      <a:schemeClr val="tx1"/>
                    </a:gs>
                    <a:gs pos="98000">
                      <a:schemeClr val="tx1"/>
                    </a:gs>
                  </a:gsLst>
                  <a:lin ang="5400000" scaled="0"/>
                </a:gradFill>
              </a:defRPr>
            </a:lvl3pPr>
            <a:lvl4pPr marL="466390" indent="0">
              <a:buNone/>
              <a:defRPr sz="1800" spc="-51" baseline="0">
                <a:gradFill>
                  <a:gsLst>
                    <a:gs pos="1000">
                      <a:schemeClr val="tx1"/>
                    </a:gs>
                    <a:gs pos="98000">
                      <a:schemeClr val="tx1"/>
                    </a:gs>
                  </a:gsLst>
                  <a:lin ang="5400000" scaled="0"/>
                </a:gradFill>
              </a:defRPr>
            </a:lvl4pPr>
            <a:lvl5pPr marL="707682" indent="0">
              <a:buNone/>
              <a:defRPr sz="1800" spc="-51"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689967"/>
          </a:xfrm>
        </p:spPr>
        <p:txBody>
          <a:bodyPr>
            <a:spAutoFit/>
          </a:bodyPr>
          <a:lstStyle>
            <a:lvl1pPr marL="0" indent="0">
              <a:spcBef>
                <a:spcPts val="1224"/>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000">
                      <a:schemeClr val="tx1"/>
                    </a:gs>
                    <a:gs pos="98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000">
                      <a:schemeClr val="tx1"/>
                    </a:gs>
                    <a:gs pos="98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13639958"/>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370889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21086857"/>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11738269"/>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21560741"/>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5757406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938134863"/>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1623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607865"/>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482048"/>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289314"/>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48903499"/>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2109571"/>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25332254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1676121"/>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511261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054241"/>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003329"/>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754772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123790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423745116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0642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310813"/>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93773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845183696"/>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2021867"/>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54110351"/>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642611107"/>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3052677"/>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192234918"/>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2986786"/>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083314147"/>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8548401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74638" y="314326"/>
            <a:ext cx="11375536" cy="946413"/>
          </a:xfrm>
          <a:prstGeom prst="rect">
            <a:avLst/>
          </a:prstGeom>
        </p:spPr>
        <p:txBody>
          <a:bodyPr lIns="146304" tIns="91440" rIns="146304" bIns="9144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505050"/>
                    </a:gs>
                    <a:gs pos="100000">
                      <a:srgbClr val="505050"/>
                    </a:gs>
                  </a:gsLst>
                  <a:lin ang="5400000" scaled="0"/>
                </a:gradFill>
              </a:rPr>
              <a:t>Cloud, an ‘evolution’ for IT</a:t>
            </a:r>
          </a:p>
        </p:txBody>
      </p:sp>
    </p:spTree>
    <p:extLst>
      <p:ext uri="{BB962C8B-B14F-4D97-AF65-F5344CB8AC3E}">
        <p14:creationId xmlns:p14="http://schemas.microsoft.com/office/powerpoint/2010/main" val="1332848517"/>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201090566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3815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401460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1286042"/>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77569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EFEFEF"/>
              </a:solidFill>
            </a:endParaRPr>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84494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73">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11263"/>
            <a:ext cx="11378776" cy="2512996"/>
          </a:xfrm>
        </p:spPr>
        <p:txBody>
          <a:bodyPr>
            <a:spAutoFit/>
          </a:bodyPr>
          <a:lstStyle>
            <a:lvl1pPr marL="0" indent="0">
              <a:buNone/>
              <a:defRPr sz="3300">
                <a:gradFill>
                  <a:gsLst>
                    <a:gs pos="1250">
                      <a:schemeClr val="tx1"/>
                    </a:gs>
                    <a:gs pos="100000">
                      <a:schemeClr val="tx1"/>
                    </a:gs>
                  </a:gsLst>
                  <a:lin ang="5400000" scaled="0"/>
                </a:gradFill>
                <a:latin typeface="Consolas" pitchFamily="49" charset="0"/>
                <a:cs typeface="Consolas" pitchFamily="49" charset="0"/>
              </a:defRPr>
            </a:lvl1pPr>
            <a:lvl2pPr marL="346553" indent="0">
              <a:buNone/>
              <a:defRPr>
                <a:gradFill>
                  <a:gsLst>
                    <a:gs pos="1250">
                      <a:schemeClr val="tx1"/>
                    </a:gs>
                    <a:gs pos="100000">
                      <a:schemeClr val="tx1"/>
                    </a:gs>
                  </a:gsLst>
                  <a:lin ang="5400000" scaled="0"/>
                </a:gradFill>
                <a:latin typeface="Consolas" pitchFamily="49" charset="0"/>
                <a:cs typeface="Consolas" pitchFamily="49" charset="0"/>
              </a:defRPr>
            </a:lvl2pPr>
            <a:lvl3pPr marL="584607" indent="0">
              <a:buNone/>
              <a:defRPr>
                <a:gradFill>
                  <a:gsLst>
                    <a:gs pos="1250">
                      <a:schemeClr val="tx1"/>
                    </a:gs>
                    <a:gs pos="100000">
                      <a:schemeClr val="tx1"/>
                    </a:gs>
                  </a:gsLst>
                  <a:lin ang="5400000" scaled="0"/>
                </a:gradFill>
                <a:latin typeface="Consolas" pitchFamily="49" charset="0"/>
                <a:cs typeface="Consolas" pitchFamily="49" charset="0"/>
              </a:defRPr>
            </a:lvl3pPr>
            <a:lvl4pPr marL="814563" indent="0">
              <a:buNone/>
              <a:defRPr>
                <a:gradFill>
                  <a:gsLst>
                    <a:gs pos="1250">
                      <a:schemeClr val="tx1"/>
                    </a:gs>
                    <a:gs pos="100000">
                      <a:schemeClr val="tx1"/>
                    </a:gs>
                  </a:gsLst>
                  <a:lin ang="5400000" scaled="0"/>
                </a:gradFill>
                <a:latin typeface="Consolas" pitchFamily="49" charset="0"/>
                <a:cs typeface="Consolas" pitchFamily="49" charset="0"/>
              </a:defRPr>
            </a:lvl4pPr>
            <a:lvl5pPr marL="1050997"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4743854"/>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31221682"/>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607310" y="6182441"/>
            <a:ext cx="1552931" cy="332660"/>
          </a:xfrm>
          <a:prstGeom prst="rect">
            <a:avLst/>
          </a:prstGeom>
        </p:spPr>
      </p:pic>
      <p:pic>
        <p:nvPicPr>
          <p:cNvPr id="3" name="Picture 2"/>
          <p:cNvPicPr>
            <a:picLocks noChangeAspect="1"/>
          </p:cNvPicPr>
          <p:nvPr userDrawn="1"/>
        </p:nvPicPr>
        <p:blipFill>
          <a:blip r:embed="rId5">
            <a:lum bright="100000"/>
            <a:extLst>
              <a:ext uri="{28A0092B-C50C-407E-A947-70E740481C1C}">
                <a14:useLocalDpi xmlns:a14="http://schemas.microsoft.com/office/drawing/2010/main"/>
              </a:ext>
            </a:extLst>
          </a:blip>
          <a:stretch>
            <a:fillRect/>
          </a:stretch>
        </p:blipFill>
        <p:spPr>
          <a:xfrm>
            <a:off x="457201" y="423276"/>
            <a:ext cx="7148251" cy="1350756"/>
          </a:xfrm>
          <a:prstGeom prst="rect">
            <a:avLst/>
          </a:prstGeom>
        </p:spPr>
      </p:pic>
    </p:spTree>
    <p:extLst>
      <p:ext uri="{BB962C8B-B14F-4D97-AF65-F5344CB8AC3E}">
        <p14:creationId xmlns:p14="http://schemas.microsoft.com/office/powerpoint/2010/main" val="978464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9ED7"/>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3" name="Rectangle 12"/>
          <p:cNvSpPr/>
          <p:nvPr userDrawn="1"/>
        </p:nvSpPr>
        <p:spPr bwMode="white">
          <a:xfrm>
            <a:off x="636"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4"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18084425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11263"/>
            <a:ext cx="11378776" cy="2512996"/>
          </a:xfrm>
        </p:spPr>
        <p:txBody>
          <a:bodyPr>
            <a:spAutoFit/>
          </a:bodyPr>
          <a:lstStyle>
            <a:lvl1pPr marL="0" indent="0">
              <a:buNone/>
              <a:defRPr sz="3300">
                <a:gradFill>
                  <a:gsLst>
                    <a:gs pos="1250">
                      <a:schemeClr val="tx1"/>
                    </a:gs>
                    <a:gs pos="100000">
                      <a:schemeClr val="tx1"/>
                    </a:gs>
                  </a:gsLst>
                  <a:lin ang="5400000" scaled="0"/>
                </a:gradFill>
                <a:latin typeface="Consolas" pitchFamily="49" charset="0"/>
                <a:cs typeface="Consolas" pitchFamily="49" charset="0"/>
              </a:defRPr>
            </a:lvl1pPr>
            <a:lvl2pPr marL="346553" indent="0">
              <a:buNone/>
              <a:defRPr>
                <a:gradFill>
                  <a:gsLst>
                    <a:gs pos="1250">
                      <a:schemeClr val="tx1"/>
                    </a:gs>
                    <a:gs pos="100000">
                      <a:schemeClr val="tx1"/>
                    </a:gs>
                  </a:gsLst>
                  <a:lin ang="5400000" scaled="0"/>
                </a:gradFill>
                <a:latin typeface="Consolas" pitchFamily="49" charset="0"/>
                <a:cs typeface="Consolas" pitchFamily="49" charset="0"/>
              </a:defRPr>
            </a:lvl2pPr>
            <a:lvl3pPr marL="584607" indent="0">
              <a:buNone/>
              <a:defRPr>
                <a:gradFill>
                  <a:gsLst>
                    <a:gs pos="1250">
                      <a:schemeClr val="tx1"/>
                    </a:gs>
                    <a:gs pos="100000">
                      <a:schemeClr val="tx1"/>
                    </a:gs>
                  </a:gsLst>
                  <a:lin ang="5400000" scaled="0"/>
                </a:gradFill>
                <a:latin typeface="Consolas" pitchFamily="49" charset="0"/>
                <a:cs typeface="Consolas" pitchFamily="49" charset="0"/>
              </a:defRPr>
            </a:lvl3pPr>
            <a:lvl4pPr marL="814563" indent="0">
              <a:buNone/>
              <a:defRPr>
                <a:gradFill>
                  <a:gsLst>
                    <a:gs pos="1250">
                      <a:schemeClr val="tx1"/>
                    </a:gs>
                    <a:gs pos="100000">
                      <a:schemeClr val="tx1"/>
                    </a:gs>
                  </a:gsLst>
                  <a:lin ang="5400000" scaled="0"/>
                </a:gradFill>
                <a:latin typeface="Consolas" pitchFamily="49" charset="0"/>
                <a:cs typeface="Consolas" pitchFamily="49" charset="0"/>
              </a:defRPr>
            </a:lvl4pPr>
            <a:lvl5pPr marL="1050997"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8074236"/>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FFFFFF"/>
              </a:solidFill>
            </a:endParaRPr>
          </a:p>
        </p:txBody>
      </p:sp>
      <p:sp>
        <p:nvSpPr>
          <p:cNvPr id="14"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428931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4206515396"/>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57448" y="304193"/>
            <a:ext cx="4409440" cy="6400800"/>
          </a:xfrm>
          <a:prstGeom prst="rect">
            <a:avLst/>
          </a:prstGeom>
        </p:spPr>
      </p:pic>
      <p:sp>
        <p:nvSpPr>
          <p:cNvPr id="7"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7044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1819" y="2952527"/>
            <a:ext cx="8504657" cy="4041998"/>
          </a:xfrm>
          <a:prstGeom prst="rect">
            <a:avLst/>
          </a:prstGeom>
        </p:spPr>
      </p:pic>
    </p:spTree>
    <p:extLst>
      <p:ext uri="{BB962C8B-B14F-4D97-AF65-F5344CB8AC3E}">
        <p14:creationId xmlns:p14="http://schemas.microsoft.com/office/powerpoint/2010/main" val="87267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01735609"/>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71014272"/>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503443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85684115"/>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91227115"/>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3090719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724098945"/>
      </p:ext>
    </p:extLst>
  </p:cSld>
  <p:clrMapOvr>
    <a:masterClrMapping/>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38673358"/>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90689088"/>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5463567"/>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22938942"/>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603790"/>
          </a:xfrm>
        </p:spPr>
        <p:txBody>
          <a:bodyPr wrap="square">
            <a:spAutoFit/>
          </a:bodyPr>
          <a:lstStyle>
            <a:lvl1pPr marL="287282" indent="-287282">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42996777"/>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05360845"/>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smtClean="0"/>
              <a:t>Click to edit Master title style</a:t>
            </a:r>
            <a:endParaRPr lang="en-US" dirty="0"/>
          </a:p>
        </p:txBody>
      </p:sp>
      <p:sp>
        <p:nvSpPr>
          <p:cNvPr id="3"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55736029"/>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
        <p:nvSpPr>
          <p:cNvPr id="3"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3208134"/>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
        <p:nvSpPr>
          <p:cNvPr id="3"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61179230"/>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7909508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294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15872585"/>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61059454"/>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10332793"/>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296525621"/>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86643187"/>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12780036"/>
      </p:ext>
    </p:extLst>
  </p:cSld>
  <p:clrMapOvr>
    <a:masterClrMapping/>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5950996"/>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674108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18186" y="911556"/>
            <a:ext cx="11205895" cy="310869"/>
          </a:xfrm>
        </p:spPr>
        <p:txBody>
          <a:bodyPr lIns="0" anchor="b" anchorCtr="0">
            <a:noAutofit/>
          </a:bodyPr>
          <a:lstStyle>
            <a:lvl1pPr marL="0" indent="0" algn="l">
              <a:buFont typeface="Arial" pitchFamily="34" charset="0"/>
              <a:buNone/>
              <a:defRPr sz="1632" b="1" cap="all" spc="0" baseline="0">
                <a:solidFill>
                  <a:schemeClr val="tx1">
                    <a:lumMod val="75000"/>
                    <a:lumOff val="25000"/>
                  </a:schemeClr>
                </a:solidFill>
              </a:defRPr>
            </a:lvl1pPr>
          </a:lstStyle>
          <a:p>
            <a:r>
              <a:rPr lang="en-US" dirty="0" smtClean="0"/>
              <a:t>CLICK TO EDIT SUBTITLE</a:t>
            </a:r>
            <a:endParaRPr lang="en-US" dirty="0"/>
          </a:p>
        </p:txBody>
      </p:sp>
      <p:sp>
        <p:nvSpPr>
          <p:cNvPr id="15" name="Content Placeholder 14"/>
          <p:cNvSpPr>
            <a:spLocks noGrp="1"/>
          </p:cNvSpPr>
          <p:nvPr>
            <p:ph sz="quarter" idx="18"/>
          </p:nvPr>
        </p:nvSpPr>
        <p:spPr>
          <a:xfrm>
            <a:off x="626613" y="1398905"/>
            <a:ext cx="11084401" cy="1739772"/>
          </a:xfrm>
        </p:spPr>
        <p:txBody>
          <a:bodyPr/>
          <a:lstStyle>
            <a:lvl2pPr>
              <a:defRPr sz="1632"/>
            </a:lvl2pPr>
            <a:lvl3pPr>
              <a:defRPr sz="1428"/>
            </a:lvl3pPr>
            <a:lvl4pPr>
              <a:defRPr sz="1428"/>
            </a:lvl4pPr>
            <a:lvl5pPr>
              <a:defRPr sz="1428"/>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9"/>
          </p:nvPr>
        </p:nvSpPr>
        <p:spPr>
          <a:xfrm>
            <a:off x="5292929" y="6835982"/>
            <a:ext cx="1850618" cy="158543"/>
          </a:xfrm>
          <a:prstGeom prst="rect">
            <a:avLst/>
          </a:prstGeom>
        </p:spPr>
        <p:txBody>
          <a:body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20"/>
          </p:nvPr>
        </p:nvSpPr>
        <p:spPr>
          <a:xfrm>
            <a:off x="10792248" y="6835982"/>
            <a:ext cx="824310" cy="155434"/>
          </a:xfrm>
          <a:prstGeom prst="rect">
            <a:avLst/>
          </a:prstGeom>
        </p:spPr>
        <p:txBody>
          <a:bodyPr/>
          <a:lstStyle/>
          <a:p>
            <a:r>
              <a:rPr lang="en-US" smtClean="0">
                <a:solidFill>
                  <a:srgbClr val="FFFFFF"/>
                </a:solidFill>
              </a:rPr>
              <a:t>PAGE </a:t>
            </a:r>
            <a:fld id="{711B4CA8-52BE-46B1-A536-58CE1A3FAF74}" type="slidenum">
              <a:rPr lang="en-US" smtClean="0">
                <a:solidFill>
                  <a:srgbClr val="FFFFFF"/>
                </a:solidFill>
              </a:rPr>
              <a:pPr/>
              <a:t>‹Nr.›</a:t>
            </a:fld>
            <a:endParaRPr lang="en-US" dirty="0">
              <a:solidFill>
                <a:srgbClr val="FFFFFF"/>
              </a:solidFill>
            </a:endParaRPr>
          </a:p>
        </p:txBody>
      </p:sp>
    </p:spTree>
    <p:extLst>
      <p:ext uri="{BB962C8B-B14F-4D97-AF65-F5344CB8AC3E}">
        <p14:creationId xmlns:p14="http://schemas.microsoft.com/office/powerpoint/2010/main" val="198592876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9740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9651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3" y="233156"/>
            <a:ext cx="11375538" cy="67965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3" y="1476625"/>
            <a:ext cx="11375538" cy="18037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108740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609945"/>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8136665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1"/>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7431024" y="6723888"/>
            <a:ext cx="3937000" cy="137160"/>
          </a:xfrm>
          <a:prstGeom prst="rect">
            <a:avLst/>
          </a:prstGeom>
        </p:spPr>
        <p:txBody>
          <a:bodyPr/>
          <a:lstStyle/>
          <a:p>
            <a:pPr defTabSz="932503"/>
            <a:r>
              <a:rPr smtClean="0">
                <a:solidFill>
                  <a:srgbClr val="505050"/>
                </a:solidFill>
              </a:rPr>
              <a:t>Microsoft Confidential</a:t>
            </a:r>
            <a:endParaRPr dirty="0">
              <a:solidFill>
                <a:srgbClr val="505050"/>
              </a:solidFill>
            </a:endParaRPr>
          </a:p>
        </p:txBody>
      </p:sp>
      <p:sp>
        <p:nvSpPr>
          <p:cNvPr id="4" name="Slide Number Placeholder 3"/>
          <p:cNvSpPr>
            <a:spLocks noGrp="1"/>
          </p:cNvSpPr>
          <p:nvPr>
            <p:ph type="sldNum" sz="quarter" idx="11"/>
          </p:nvPr>
        </p:nvSpPr>
        <p:spPr>
          <a:xfrm>
            <a:off x="11717021" y="6723888"/>
            <a:ext cx="566737" cy="137160"/>
          </a:xfrm>
          <a:prstGeom prst="rect">
            <a:avLst/>
          </a:prstGeom>
        </p:spPr>
        <p:txBody>
          <a:bodyPr/>
          <a:lstStyle/>
          <a:p>
            <a:pPr defTabSz="932503"/>
            <a:fld id="{27258FFF-F925-446B-8502-81C933981705}" type="slidenum">
              <a:rPr>
                <a:solidFill>
                  <a:srgbClr val="505050"/>
                </a:solidFill>
              </a:rPr>
              <a:pPr defTabSz="932503"/>
              <a:t>‹Nr.›</a:t>
            </a:fld>
            <a:endParaRPr dirty="0">
              <a:solidFill>
                <a:srgbClr val="505050"/>
              </a:solidFill>
            </a:endParaRPr>
          </a:p>
        </p:txBody>
      </p:sp>
    </p:spTree>
    <p:extLst>
      <p:ext uri="{BB962C8B-B14F-4D97-AF65-F5344CB8AC3E}">
        <p14:creationId xmlns:p14="http://schemas.microsoft.com/office/powerpoint/2010/main" val="1360607715"/>
      </p:ext>
    </p:extLst>
  </p:cSld>
  <p:clrMapOvr>
    <a:masterClrMapping/>
  </p:clrMapOvr>
  <p:transition spd="slow">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063"/>
            <a:ext cx="11378776" cy="1195712"/>
          </a:xfrm>
        </p:spPr>
        <p:txBody>
          <a:bodyPr anchor="b" anchorCtr="0">
            <a:spAutoFit/>
          </a:bodyPr>
          <a:lstStyle>
            <a:lvl1pPr>
              <a:defRPr sz="7200" spc="-153" baseline="0">
                <a:gradFill>
                  <a:gsLst>
                    <a:gs pos="25833">
                      <a:schemeClr val="tx1"/>
                    </a:gs>
                    <a:gs pos="36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8" y="4868863"/>
            <a:ext cx="11378776" cy="738664"/>
          </a:xfrm>
        </p:spPr>
        <p:txBody>
          <a:bodyPr>
            <a:spAutoFit/>
          </a:bodyPr>
          <a:lstStyle>
            <a:lvl1pPr marL="0" indent="0">
              <a:spcBef>
                <a:spcPts val="0"/>
              </a:spcBef>
              <a:buNone/>
              <a:defRPr sz="3200" spc="-71" baseline="0">
                <a:gradFill>
                  <a:gsLst>
                    <a:gs pos="25833">
                      <a:schemeClr val="tx1"/>
                    </a:gs>
                    <a:gs pos="36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906760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2">
    <p:bg>
      <p:bgRef idx="1001">
        <a:schemeClr val="bg2"/>
      </p:bgRef>
    </p:bg>
    <p:spTree>
      <p:nvGrpSpPr>
        <p:cNvPr id="1" name=""/>
        <p:cNvGrpSpPr/>
        <p:nvPr/>
      </p:nvGrpSpPr>
      <p:grpSpPr>
        <a:xfrm>
          <a:off x="0" y="0"/>
          <a:ext cx="0" cy="0"/>
          <a:chOff x="0" y="0"/>
          <a:chExt cx="0" cy="0"/>
        </a:xfrm>
      </p:grpSpPr>
      <p:sp>
        <p:nvSpPr>
          <p:cNvPr id="8" name="Freeform 6"/>
          <p:cNvSpPr>
            <a:spLocks noChangeAspect="1" noEditPoints="1"/>
          </p:cNvSpPr>
          <p:nvPr userDrawn="1"/>
        </p:nvSpPr>
        <p:spPr bwMode="auto">
          <a:xfrm>
            <a:off x="635" y="0"/>
            <a:ext cx="12435840" cy="6998100"/>
          </a:xfrm>
          <a:custGeom>
            <a:avLst/>
            <a:gdLst>
              <a:gd name="T0" fmla="*/ 0 w 3917"/>
              <a:gd name="T1" fmla="*/ 0 h 2204"/>
              <a:gd name="T2" fmla="*/ 0 w 3917"/>
              <a:gd name="T3" fmla="*/ 2204 h 2204"/>
              <a:gd name="T4" fmla="*/ 3917 w 3917"/>
              <a:gd name="T5" fmla="*/ 2204 h 2204"/>
              <a:gd name="T6" fmla="*/ 3917 w 3917"/>
              <a:gd name="T7" fmla="*/ 0 h 2204"/>
              <a:gd name="T8" fmla="*/ 0 w 3917"/>
              <a:gd name="T9" fmla="*/ 0 h 2204"/>
              <a:gd name="T10" fmla="*/ 1698 w 3917"/>
              <a:gd name="T11" fmla="*/ 1674 h 2204"/>
              <a:gd name="T12" fmla="*/ 87 w 3917"/>
              <a:gd name="T13" fmla="*/ 1907 h 2204"/>
              <a:gd name="T14" fmla="*/ 88 w 3917"/>
              <a:gd name="T15" fmla="*/ 297 h 2204"/>
              <a:gd name="T16" fmla="*/ 1698 w 3917"/>
              <a:gd name="T17" fmla="*/ 518 h 2204"/>
              <a:gd name="T18" fmla="*/ 1698 w 3917"/>
              <a:gd name="T19" fmla="*/ 1674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17" h="2204">
                <a:moveTo>
                  <a:pt x="0" y="0"/>
                </a:moveTo>
                <a:cubicBezTo>
                  <a:pt x="0" y="2204"/>
                  <a:pt x="0" y="2204"/>
                  <a:pt x="0" y="2204"/>
                </a:cubicBezTo>
                <a:cubicBezTo>
                  <a:pt x="3917" y="2204"/>
                  <a:pt x="3917" y="2204"/>
                  <a:pt x="3917" y="2204"/>
                </a:cubicBezTo>
                <a:cubicBezTo>
                  <a:pt x="3917" y="0"/>
                  <a:pt x="3917" y="0"/>
                  <a:pt x="3917" y="0"/>
                </a:cubicBezTo>
                <a:lnTo>
                  <a:pt x="0" y="0"/>
                </a:lnTo>
                <a:close/>
                <a:moveTo>
                  <a:pt x="1698" y="1674"/>
                </a:moveTo>
                <a:cubicBezTo>
                  <a:pt x="87" y="1907"/>
                  <a:pt x="87" y="1907"/>
                  <a:pt x="87" y="1907"/>
                </a:cubicBezTo>
                <a:cubicBezTo>
                  <a:pt x="89" y="1376"/>
                  <a:pt x="86" y="828"/>
                  <a:pt x="88" y="297"/>
                </a:cubicBezTo>
                <a:cubicBezTo>
                  <a:pt x="1698" y="518"/>
                  <a:pt x="1698" y="518"/>
                  <a:pt x="1698" y="518"/>
                </a:cubicBezTo>
                <a:cubicBezTo>
                  <a:pt x="1700" y="902"/>
                  <a:pt x="1696" y="1291"/>
                  <a:pt x="1698" y="1674"/>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EFEFEF"/>
              </a:solidFill>
            </a:endParaRPr>
          </a:p>
        </p:txBody>
      </p:sp>
      <p:sp>
        <p:nvSpPr>
          <p:cNvPr id="2" name="Title 1"/>
          <p:cNvSpPr>
            <a:spLocks noGrp="1"/>
          </p:cNvSpPr>
          <p:nvPr>
            <p:ph type="title" hasCustomPrompt="1"/>
          </p:nvPr>
        </p:nvSpPr>
        <p:spPr>
          <a:xfrm>
            <a:off x="5761038" y="1211263"/>
            <a:ext cx="6400800" cy="2179058"/>
          </a:xfrm>
        </p:spPr>
        <p:txBody>
          <a:bodyPr wrap="square" anchor="t" anchorCtr="0">
            <a:spAutoFit/>
          </a:bodyPr>
          <a:lstStyle>
            <a:lvl1pPr>
              <a:defRPr sz="7200" spc="-153" baseline="0">
                <a:gradFill>
                  <a:gsLst>
                    <a:gs pos="22083">
                      <a:schemeClr val="tx1"/>
                    </a:gs>
                    <a:gs pos="42000">
                      <a:schemeClr val="tx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5761038" y="3954463"/>
            <a:ext cx="6400800" cy="738664"/>
          </a:xfrm>
        </p:spPr>
        <p:txBody>
          <a:bodyPr wrap="square">
            <a:spAutoFit/>
          </a:bodyPr>
          <a:lstStyle>
            <a:lvl1pPr marL="0" indent="0">
              <a:spcBef>
                <a:spcPts val="0"/>
              </a:spcBef>
              <a:buNone/>
              <a:defRPr sz="3200" spc="-71" baseline="0">
                <a:gradFill>
                  <a:gsLst>
                    <a:gs pos="22083">
                      <a:schemeClr val="tx1"/>
                    </a:gs>
                    <a:gs pos="42000">
                      <a:schemeClr val="tx1"/>
                    </a:gs>
                  </a:gsLst>
                  <a:lin ang="5400000" scaled="0"/>
                </a:gradFill>
                <a:latin typeface="+mj-lt"/>
              </a:defRPr>
            </a:lvl1pPr>
          </a:lstStyle>
          <a:p>
            <a:pPr lvl="0"/>
            <a:r>
              <a:rPr lang="en-US" dirty="0" smtClean="0"/>
              <a:t>Speaker title</a:t>
            </a:r>
            <a:endParaRPr lang="en-US" dirty="0"/>
          </a:p>
        </p:txBody>
      </p:sp>
      <p:sp>
        <p:nvSpPr>
          <p:cNvPr id="17" name="Freeform 5"/>
          <p:cNvSpPr>
            <a:spLocks noEditPoints="1"/>
          </p:cNvSpPr>
          <p:nvPr userDrawn="1"/>
        </p:nvSpPr>
        <p:spPr bwMode="black">
          <a:xfrm>
            <a:off x="1736983" y="1601473"/>
            <a:ext cx="3062160" cy="4715189"/>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w="10795" cap="flat" cmpd="sng" algn="ctr">
            <a:no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defRPr/>
            </a:pPr>
            <a:endParaRPr lang="en-US" sz="2000" kern="0" spc="-50" smtClean="0">
              <a:gradFill>
                <a:gsLst>
                  <a:gs pos="1250">
                    <a:srgbClr val="EFEFEF"/>
                  </a:gs>
                  <a:gs pos="10417">
                    <a:srgbClr val="EFEFEF"/>
                  </a:gs>
                </a:gsLst>
                <a:lin ang="5400000" scaled="0"/>
              </a:gradFill>
            </a:endParaRPr>
          </a:p>
        </p:txBody>
      </p:sp>
    </p:spTree>
    <p:extLst>
      <p:ext uri="{BB962C8B-B14F-4D97-AF65-F5344CB8AC3E}">
        <p14:creationId xmlns:p14="http://schemas.microsoft.com/office/powerpoint/2010/main" val="134604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17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_Option 3">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040599"/>
            <a:ext cx="11378776" cy="1195712"/>
          </a:xfrm>
        </p:spPr>
        <p:txBody>
          <a:bodyPr anchor="b" anchorCtr="0">
            <a:spAutoFit/>
          </a:bodyPr>
          <a:lstStyle>
            <a:lvl1pPr>
              <a:defRPr sz="7200" spc="-153" baseline="0">
                <a:gradFill>
                  <a:gsLst>
                    <a:gs pos="1250">
                      <a:schemeClr val="accent1"/>
                    </a:gs>
                    <a:gs pos="100000">
                      <a:schemeClr val="accent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274637" y="4868863"/>
            <a:ext cx="11378776" cy="738664"/>
          </a:xfrm>
        </p:spPr>
        <p:txBody>
          <a:bodyPr>
            <a:spAutoFit/>
          </a:bodyPr>
          <a:lstStyle>
            <a:lvl1pPr marL="0" indent="0">
              <a:spcBef>
                <a:spcPts val="0"/>
              </a:spcBef>
              <a:buNone/>
              <a:defRPr sz="3200" spc="-71" baseline="0">
                <a:gradFill>
                  <a:gsLst>
                    <a:gs pos="1250">
                      <a:schemeClr val="accent1"/>
                    </a:gs>
                    <a:gs pos="100000">
                      <a:schemeClr val="accent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357917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32563"/>
          </a:xfrm>
        </p:spPr>
        <p:txBody>
          <a:bodyPr>
            <a:spAutoFit/>
          </a:bodyPr>
          <a:lstStyle/>
          <a:p>
            <a:r>
              <a:rPr lang="en-US" dirty="0" smtClean="0"/>
              <a:t>Click to edit master title style</a:t>
            </a:r>
            <a:endParaRPr lang="en-US" dirty="0"/>
          </a:p>
        </p:txBody>
      </p:sp>
      <p:sp>
        <p:nvSpPr>
          <p:cNvPr id="5" name="Text Placeholder 4"/>
          <p:cNvSpPr>
            <a:spLocks noGrp="1"/>
          </p:cNvSpPr>
          <p:nvPr>
            <p:ph type="body" sz="quarter" idx="10" hasCustomPrompt="1"/>
          </p:nvPr>
        </p:nvSpPr>
        <p:spPr>
          <a:xfrm>
            <a:off x="274638" y="1211263"/>
            <a:ext cx="11375536" cy="2237536"/>
          </a:xfrm>
          <a:prstGeom prst="rect">
            <a:avLst/>
          </a:prstGeom>
        </p:spPr>
        <p:txBody>
          <a:bodyPr>
            <a:spAutoFit/>
          </a:bodyPr>
          <a:lstStyle>
            <a:lvl1pPr marL="289875" indent="-289875">
              <a:buFont typeface="Wingdings" pitchFamily="2" charset="2"/>
              <a:buChar char=""/>
              <a:defRPr sz="4000"/>
            </a:lvl1pPr>
            <a:lvl2pPr marL="527927" indent="-238054">
              <a:buFont typeface="Wingdings" pitchFamily="2" charset="2"/>
              <a:buChar char=""/>
              <a:defRPr sz="2400" spc="-51" baseline="0">
                <a:latin typeface="+mn-lt"/>
              </a:defRPr>
            </a:lvl2pPr>
            <a:lvl3pPr marL="756264" indent="-228337">
              <a:buFont typeface="Wingdings" pitchFamily="2" charset="2"/>
              <a:buChar char=""/>
              <a:tabLst/>
              <a:defRPr sz="2000" spc="-51" baseline="0">
                <a:latin typeface="+mn-lt"/>
              </a:defRPr>
            </a:lvl3pPr>
            <a:lvl4pPr marL="932779" indent="-176516">
              <a:buFont typeface="Wingdings" pitchFamily="2" charset="2"/>
              <a:buChar char=""/>
              <a:defRPr sz="1800" spc="-51" baseline="0">
                <a:latin typeface="+mn-lt"/>
              </a:defRPr>
            </a:lvl4pPr>
            <a:lvl5pPr marL="1109296" indent="-176516">
              <a:buFont typeface="Wingdings" pitchFamily="2" charset="2"/>
              <a:buChar char=""/>
              <a:tabLst/>
              <a:defRPr sz="1800" spc="-51" baseline="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266980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9103714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2"/>
                    </a:gs>
                    <a:gs pos="0">
                      <a:schemeClr val="tx2"/>
                    </a:gs>
                  </a:gsLst>
                  <a:lin ang="5400000" scaled="0"/>
                </a:gradFill>
                <a:latin typeface="+mj-lt"/>
              </a:defRPr>
            </a:lvl1pPr>
            <a:lvl2pPr marL="0" indent="0">
              <a:buNone/>
              <a:defRPr sz="2000" spc="-51" baseline="0">
                <a:gradFill>
                  <a:gsLst>
                    <a:gs pos="100000">
                      <a:schemeClr val="tx1"/>
                    </a:gs>
                    <a:gs pos="6000">
                      <a:schemeClr val="tx1"/>
                    </a:gs>
                  </a:gsLst>
                  <a:lin ang="5400000" scaled="0"/>
                </a:gradFill>
              </a:defRPr>
            </a:lvl2pPr>
            <a:lvl3pPr marL="236434" indent="0">
              <a:buNone/>
              <a:defRPr sz="2000" spc="-51" baseline="0">
                <a:gradFill>
                  <a:gsLst>
                    <a:gs pos="100000">
                      <a:schemeClr val="tx1"/>
                    </a:gs>
                    <a:gs pos="6000">
                      <a:schemeClr val="tx1"/>
                    </a:gs>
                  </a:gsLst>
                  <a:lin ang="5400000" scaled="0"/>
                </a:gradFill>
              </a:defRPr>
            </a:lvl3pPr>
            <a:lvl4pPr marL="466390" indent="0">
              <a:buNone/>
              <a:defRPr sz="1800" spc="-51" baseline="0">
                <a:gradFill>
                  <a:gsLst>
                    <a:gs pos="100000">
                      <a:schemeClr val="tx1"/>
                    </a:gs>
                    <a:gs pos="6000">
                      <a:schemeClr val="tx1"/>
                    </a:gs>
                  </a:gsLst>
                  <a:lin ang="5400000" scaled="0"/>
                </a:gradFill>
              </a:defRPr>
            </a:lvl4pPr>
            <a:lvl5pPr marL="707682" indent="0">
              <a:buNone/>
              <a:defRPr sz="1800" spc="-51" baseline="0">
                <a:gradFill>
                  <a:gsLst>
                    <a:gs pos="100000">
                      <a:schemeClr val="tx1"/>
                    </a:gs>
                    <a:gs pos="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a:xfrm>
            <a:off x="274638" y="292082"/>
            <a:ext cx="11375536" cy="946413"/>
          </a:xfrm>
        </p:spPr>
        <p:txBody>
          <a:bodyPr>
            <a:spAutoFit/>
          </a:bodyPr>
          <a:lstStyle/>
          <a:p>
            <a:r>
              <a:rPr lang="en-US" dirty="0" smtClean="0"/>
              <a:t>Click to edit master title style</a:t>
            </a:r>
            <a:endParaRPr lang="en-US" dirty="0"/>
          </a:p>
        </p:txBody>
      </p:sp>
    </p:spTree>
    <p:extLst>
      <p:ext uri="{BB962C8B-B14F-4D97-AF65-F5344CB8AC3E}">
        <p14:creationId xmlns:p14="http://schemas.microsoft.com/office/powerpoint/2010/main" val="10385235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1211263"/>
            <a:ext cx="11375536" cy="2135969"/>
          </a:xfrm>
          <a:prstGeom prst="rect">
            <a:avLst/>
          </a:prstGeom>
        </p:spPr>
        <p:txBody>
          <a:bodyPr>
            <a:spAutoFit/>
          </a:bodyPr>
          <a:lstStyle>
            <a:lvl1pPr marL="0" indent="0">
              <a:spcBef>
                <a:spcPts val="2448"/>
              </a:spcBef>
              <a:buNone/>
              <a:defRPr sz="4000">
                <a:gradFill>
                  <a:gsLst>
                    <a:gs pos="100000">
                      <a:schemeClr val="tx1"/>
                    </a:gs>
                    <a:gs pos="0">
                      <a:schemeClr val="tx1"/>
                    </a:gs>
                  </a:gsLst>
                  <a:lin ang="5400000" scaled="0"/>
                </a:gradFill>
                <a:latin typeface="+mj-lt"/>
              </a:defRPr>
            </a:lvl1pPr>
            <a:lvl2pPr marL="0" indent="0">
              <a:buNone/>
              <a:defRPr sz="2000" spc="-51" baseline="0">
                <a:gradFill>
                  <a:gsLst>
                    <a:gs pos="100000">
                      <a:schemeClr val="tx1"/>
                    </a:gs>
                    <a:gs pos="0">
                      <a:schemeClr val="tx1"/>
                    </a:gs>
                  </a:gsLst>
                  <a:lin ang="5400000" scaled="0"/>
                </a:gradFill>
              </a:defRPr>
            </a:lvl2pPr>
            <a:lvl3pPr marL="236434" indent="0">
              <a:buNone/>
              <a:defRPr sz="2000" spc="-51" baseline="0">
                <a:gradFill>
                  <a:gsLst>
                    <a:gs pos="100000">
                      <a:schemeClr val="tx1"/>
                    </a:gs>
                    <a:gs pos="0">
                      <a:schemeClr val="tx1"/>
                    </a:gs>
                  </a:gsLst>
                  <a:lin ang="5400000" scaled="0"/>
                </a:gradFill>
              </a:defRPr>
            </a:lvl3pPr>
            <a:lvl4pPr marL="466390" indent="0">
              <a:buNone/>
              <a:defRPr sz="1800" spc="-51" baseline="0">
                <a:gradFill>
                  <a:gsLst>
                    <a:gs pos="100000">
                      <a:schemeClr val="tx1"/>
                    </a:gs>
                    <a:gs pos="0">
                      <a:schemeClr val="tx1"/>
                    </a:gs>
                  </a:gsLst>
                  <a:lin ang="5400000" scaled="0"/>
                </a:gradFill>
              </a:defRPr>
            </a:lvl4pPr>
            <a:lvl5pPr marL="707682" indent="0">
              <a:buNone/>
              <a:defRPr sz="1800" spc="-51" baseline="0">
                <a:gradFill>
                  <a:gsLst>
                    <a:gs pos="100000">
                      <a:schemeClr val="tx1"/>
                    </a:gs>
                    <a:gs pos="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8455337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74638" y="1211263"/>
            <a:ext cx="5477313" cy="2757678"/>
          </a:xfrm>
        </p:spPr>
        <p:txBody>
          <a:bodyPr wrap="square">
            <a:spAutoFit/>
          </a:bodyPr>
          <a:lstStyle>
            <a:lvl1pPr marL="297971" indent="-297971">
              <a:spcBef>
                <a:spcPts val="1224"/>
              </a:spcBef>
              <a:buClr>
                <a:schemeClr val="tx1"/>
              </a:buClr>
              <a:buFont typeface="Wingdings" pitchFamily="2" charset="2"/>
              <a:buChar char=""/>
              <a:defRPr/>
            </a:lvl1pPr>
            <a:lvl2pPr marL="531166" indent="-233195">
              <a:defRPr sz="2400" spc="-51" baseline="0"/>
            </a:lvl2pPr>
            <a:lvl3pPr marL="699585" indent="-168419">
              <a:tabLst/>
              <a:defRPr sz="2000" spc="-51" baseline="0"/>
            </a:lvl3pPr>
            <a:lvl4pPr marL="880958" indent="-181374">
              <a:defRPr sz="1800" spc="-51" baseline="0"/>
            </a:lvl4pPr>
            <a:lvl5pPr marL="1049377" indent="-168419">
              <a:tabLst/>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hasCustomPrompt="1"/>
          </p:nvPr>
        </p:nvSpPr>
        <p:spPr>
          <a:xfrm>
            <a:off x="5751951" y="1211263"/>
            <a:ext cx="5495487" cy="2757678"/>
          </a:xfrm>
        </p:spPr>
        <p:txBody>
          <a:bodyPr wrap="square">
            <a:spAutoFit/>
          </a:bodyPr>
          <a:lstStyle>
            <a:lvl1pPr marL="346553" indent="-346553">
              <a:spcBef>
                <a:spcPts val="1224"/>
              </a:spcBef>
              <a:buFont typeface="Wingdings" pitchFamily="2" charset="2"/>
              <a:buChar char=""/>
              <a:defRPr lang="en-US" sz="4000" kern="1200" spc="-71" baseline="0" dirty="0" smtClean="0">
                <a:gradFill>
                  <a:gsLst>
                    <a:gs pos="1250">
                      <a:schemeClr val="tx1"/>
                    </a:gs>
                    <a:gs pos="100000">
                      <a:schemeClr val="tx1"/>
                    </a:gs>
                  </a:gsLst>
                  <a:lin ang="5400000" scaled="0"/>
                </a:gradFill>
                <a:latin typeface="+mj-lt"/>
                <a:ea typeface="+mn-ea"/>
                <a:cs typeface="+mn-cs"/>
              </a:defRPr>
            </a:lvl1pPr>
            <a:lvl2pPr marL="647764" indent="-349792">
              <a:defRPr lang="en-US" sz="2400" kern="1200" spc="-51" baseline="0" dirty="0" smtClean="0">
                <a:gradFill>
                  <a:gsLst>
                    <a:gs pos="1250">
                      <a:schemeClr val="tx1"/>
                    </a:gs>
                    <a:gs pos="100000">
                      <a:schemeClr val="tx1"/>
                    </a:gs>
                  </a:gsLst>
                  <a:lin ang="5400000" scaled="0"/>
                </a:gradFill>
                <a:latin typeface="+mn-lt"/>
                <a:ea typeface="+mn-ea"/>
                <a:cs typeface="+mn-cs"/>
              </a:defRPr>
            </a:lvl2pPr>
            <a:lvl3pPr marL="880958" indent="-349792">
              <a:defRPr lang="en-US" sz="2000" kern="1200" spc="-51" baseline="0" dirty="0" smtClean="0">
                <a:gradFill>
                  <a:gsLst>
                    <a:gs pos="1250">
                      <a:schemeClr val="tx1"/>
                    </a:gs>
                    <a:gs pos="100000">
                      <a:schemeClr val="tx1"/>
                    </a:gs>
                  </a:gsLst>
                  <a:lin ang="5400000" scaled="0"/>
                </a:gradFill>
                <a:latin typeface="+mn-lt"/>
                <a:ea typeface="+mn-ea"/>
                <a:cs typeface="+mn-cs"/>
              </a:defRPr>
            </a:lvl3pPr>
            <a:lvl4pPr marL="1049377" indent="-349792">
              <a:defRPr lang="en-US" sz="1800" kern="1200" spc="-51" baseline="0" dirty="0" smtClean="0">
                <a:gradFill>
                  <a:gsLst>
                    <a:gs pos="1250">
                      <a:schemeClr val="tx1"/>
                    </a:gs>
                    <a:gs pos="100000">
                      <a:schemeClr val="tx1"/>
                    </a:gs>
                  </a:gsLst>
                  <a:lin ang="5400000" scaled="0"/>
                </a:gradFill>
                <a:latin typeface="+mn-lt"/>
                <a:ea typeface="+mn-ea"/>
                <a:cs typeface="+mn-cs"/>
              </a:defRPr>
            </a:lvl4pPr>
            <a:lvl5pPr marL="1230751" indent="-349792">
              <a:defRPr lang="en-US" sz="1800" kern="1200" spc="-51" baseline="0" dirty="0">
                <a:gradFill>
                  <a:gsLst>
                    <a:gs pos="1250">
                      <a:schemeClr val="tx1"/>
                    </a:gs>
                    <a:gs pos="100000">
                      <a:schemeClr val="tx1"/>
                    </a:gs>
                  </a:gsLst>
                  <a:lin ang="5400000" scaled="0"/>
                </a:gradFill>
                <a:latin typeface="+mn-lt"/>
                <a:ea typeface="+mn-ea"/>
                <a:cs typeface="+mn-cs"/>
              </a:defRPr>
            </a:lvl5pPr>
          </a:lstStyle>
          <a:p>
            <a:pPr marL="297971" marR="0" lvl="0" indent="-297971" algn="l" defTabSz="932742"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531166" marR="0" lvl="1" indent="-233195"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Second level</a:t>
            </a:r>
          </a:p>
          <a:p>
            <a:pPr marL="699585" marR="0" lvl="2"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Third level</a:t>
            </a:r>
          </a:p>
          <a:p>
            <a:pPr marL="880958" marR="0" lvl="3" indent="-181374"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Fourth level</a:t>
            </a:r>
          </a:p>
          <a:p>
            <a:pPr marL="1049377" marR="0" lvl="4" indent="-168419" algn="l" defTabSz="932742" rtl="0" eaLnBrk="1" fontAlgn="auto" latinLnBrk="0" hangingPunct="1">
              <a:lnSpc>
                <a:spcPct val="90000"/>
              </a:lnSpc>
              <a:spcBef>
                <a:spcPct val="20000"/>
              </a:spcBef>
              <a:spcAft>
                <a:spcPts val="0"/>
              </a:spcAft>
              <a:buClrTx/>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56783847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751522"/>
          </a:xfrm>
        </p:spPr>
        <p:txBody>
          <a:bodyPr>
            <a:spAutoFit/>
          </a:bodyPr>
          <a:lstStyle>
            <a:lvl1pPr marL="0" indent="0">
              <a:spcBef>
                <a:spcPts val="1224"/>
              </a:spcBef>
              <a:buNone/>
              <a:defRPr sz="4000">
                <a:gradFill>
                  <a:gsLst>
                    <a:gs pos="100000">
                      <a:schemeClr val="tx2"/>
                    </a:gs>
                    <a:gs pos="0">
                      <a:schemeClr val="tx2"/>
                    </a:gs>
                  </a:gsLst>
                  <a:lin ang="5400000" scaled="0"/>
                </a:gradFill>
                <a:latin typeface="+mj-lt"/>
              </a:defRPr>
            </a:lvl1pPr>
            <a:lvl2pPr marL="0" indent="0">
              <a:buNone/>
              <a:defRPr sz="2000" spc="-51" baseline="0"/>
            </a:lvl2pPr>
            <a:lvl3pPr marL="238054" indent="0">
              <a:buNone/>
              <a:defRPr sz="2000" spc="-51" baseline="0"/>
            </a:lvl3pPr>
            <a:lvl4pPr marL="466390" indent="0">
              <a:buNone/>
              <a:defRPr sz="1800" spc="-51" baseline="0"/>
            </a:lvl4pPr>
            <a:lvl5pPr marL="707682" indent="0">
              <a:buNone/>
              <a:defRPr sz="1800" spc="-51"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757678"/>
          </a:xfrm>
        </p:spPr>
        <p:txBody>
          <a:bodyPr>
            <a:spAutoFit/>
          </a:bodyPr>
          <a:lstStyle>
            <a:lvl1pPr marL="0" indent="0">
              <a:spcBef>
                <a:spcPts val="1224"/>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250">
                      <a:schemeClr val="tx1"/>
                    </a:gs>
                    <a:gs pos="100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250">
                      <a:schemeClr val="tx1"/>
                    </a:gs>
                    <a:gs pos="100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9724048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92082"/>
            <a:ext cx="11375536" cy="946413"/>
          </a:xfrm>
        </p:spPr>
        <p:txBody>
          <a:bodyPr/>
          <a:lstStyle/>
          <a:p>
            <a:r>
              <a:rPr lang="en-US" dirty="0" smtClean="0"/>
              <a:t>Click to edit master title style</a:t>
            </a:r>
            <a:endParaRPr lang="en-US" dirty="0"/>
          </a:p>
        </p:txBody>
      </p:sp>
      <p:sp>
        <p:nvSpPr>
          <p:cNvPr id="6" name="Text Placeholder 5"/>
          <p:cNvSpPr>
            <a:spLocks noGrp="1"/>
          </p:cNvSpPr>
          <p:nvPr>
            <p:ph type="body" sz="quarter" idx="11" hasCustomPrompt="1"/>
          </p:nvPr>
        </p:nvSpPr>
        <p:spPr>
          <a:xfrm>
            <a:off x="274638" y="1211263"/>
            <a:ext cx="5486400" cy="2689967"/>
          </a:xfrm>
        </p:spPr>
        <p:txBody>
          <a:bodyPr>
            <a:spAutoFit/>
          </a:bodyPr>
          <a:lstStyle>
            <a:lvl1pPr marL="0" indent="0">
              <a:spcBef>
                <a:spcPts val="1224"/>
              </a:spcBef>
              <a:buNone/>
              <a:defRPr sz="4000">
                <a:gradFill>
                  <a:gsLst>
                    <a:gs pos="1000">
                      <a:schemeClr val="tx1"/>
                    </a:gs>
                    <a:gs pos="98000">
                      <a:schemeClr val="tx1"/>
                    </a:gs>
                  </a:gsLst>
                  <a:lin ang="5400000" scaled="0"/>
                </a:gradFill>
                <a:latin typeface="+mj-lt"/>
              </a:defRPr>
            </a:lvl1pPr>
            <a:lvl2pPr marL="0" indent="0">
              <a:buNone/>
              <a:defRPr sz="2000" spc="-51" baseline="0">
                <a:gradFill>
                  <a:gsLst>
                    <a:gs pos="1000">
                      <a:schemeClr val="tx1"/>
                    </a:gs>
                    <a:gs pos="98000">
                      <a:schemeClr val="tx1"/>
                    </a:gs>
                  </a:gsLst>
                  <a:lin ang="5400000" scaled="0"/>
                </a:gradFill>
              </a:defRPr>
            </a:lvl2pPr>
            <a:lvl3pPr marL="238054" indent="0">
              <a:buNone/>
              <a:defRPr sz="2000" spc="-51" baseline="0">
                <a:gradFill>
                  <a:gsLst>
                    <a:gs pos="1000">
                      <a:schemeClr val="tx1"/>
                    </a:gs>
                    <a:gs pos="98000">
                      <a:schemeClr val="tx1"/>
                    </a:gs>
                  </a:gsLst>
                  <a:lin ang="5400000" scaled="0"/>
                </a:gradFill>
              </a:defRPr>
            </a:lvl3pPr>
            <a:lvl4pPr marL="466390" indent="0">
              <a:buNone/>
              <a:defRPr sz="1800" spc="-51" baseline="0">
                <a:gradFill>
                  <a:gsLst>
                    <a:gs pos="1000">
                      <a:schemeClr val="tx1"/>
                    </a:gs>
                    <a:gs pos="98000">
                      <a:schemeClr val="tx1"/>
                    </a:gs>
                  </a:gsLst>
                  <a:lin ang="5400000" scaled="0"/>
                </a:gradFill>
              </a:defRPr>
            </a:lvl4pPr>
            <a:lvl5pPr marL="707682" indent="0">
              <a:buNone/>
              <a:defRPr sz="1800" spc="-51" baseline="0">
                <a:gradFill>
                  <a:gsLst>
                    <a:gs pos="1000">
                      <a:schemeClr val="tx1"/>
                    </a:gs>
                    <a:gs pos="98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hasCustomPrompt="1"/>
          </p:nvPr>
        </p:nvSpPr>
        <p:spPr>
          <a:xfrm>
            <a:off x="5761038" y="1211263"/>
            <a:ext cx="5504574" cy="2689967"/>
          </a:xfrm>
        </p:spPr>
        <p:txBody>
          <a:bodyPr>
            <a:spAutoFit/>
          </a:bodyPr>
          <a:lstStyle>
            <a:lvl1pPr marL="0" indent="0">
              <a:spcBef>
                <a:spcPts val="1224"/>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51" baseline="0" dirty="0" smtClean="0">
                <a:gradFill>
                  <a:gsLst>
                    <a:gs pos="1000">
                      <a:schemeClr val="tx1"/>
                    </a:gs>
                    <a:gs pos="98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smtClean="0">
                <a:gradFill>
                  <a:gsLst>
                    <a:gs pos="1000">
                      <a:schemeClr val="tx1"/>
                    </a:gs>
                    <a:gs pos="98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1800" kern="1200" spc="-51" baseline="0" dirty="0">
                <a:gradFill>
                  <a:gsLst>
                    <a:gs pos="1000">
                      <a:schemeClr val="tx1"/>
                    </a:gs>
                    <a:gs pos="98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170291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32742" rtl="0" eaLnBrk="1" latinLnBrk="0" hangingPunct="1">
              <a:lnSpc>
                <a:spcPct val="90000"/>
              </a:lnSpc>
              <a:spcBef>
                <a:spcPct val="0"/>
              </a:spcBef>
              <a:buNone/>
              <a:defRPr lang="en-US" sz="5400" b="0" kern="1200" cap="none" spc="-102" baseline="0" dirty="0">
                <a:ln w="3175">
                  <a:noFill/>
                </a:ln>
                <a:gradFill>
                  <a:gsLst>
                    <a:gs pos="1250">
                      <a:schemeClr val="tx2"/>
                    </a:gs>
                    <a:gs pos="100000">
                      <a:schemeClr val="tx2"/>
                    </a:gs>
                  </a:gsLst>
                  <a:lin ang="5400000" scaled="0"/>
                </a:gra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501254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176857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txBox="1">
            <a:spLocks/>
          </p:cNvSpPr>
          <p:nvPr userDrawn="1"/>
        </p:nvSpPr>
        <p:spPr>
          <a:xfrm>
            <a:off x="274638" y="314326"/>
            <a:ext cx="11375536" cy="946413"/>
          </a:xfrm>
          <a:prstGeom prst="rect">
            <a:avLst/>
          </a:prstGeom>
        </p:spPr>
        <p:txBody>
          <a:bodyPr lIns="146304" tIns="91440" rIns="146304" bIns="91440"/>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r>
              <a:rPr>
                <a:gradFill>
                  <a:gsLst>
                    <a:gs pos="1250">
                      <a:srgbClr val="505050"/>
                    </a:gs>
                    <a:gs pos="100000">
                      <a:srgbClr val="505050"/>
                    </a:gs>
                  </a:gsLst>
                  <a:lin ang="5400000" scaled="0"/>
                </a:gradFill>
              </a:rPr>
              <a:t>Cloud, an ‘evolution’ for IT</a:t>
            </a:r>
          </a:p>
        </p:txBody>
      </p:sp>
    </p:spTree>
    <p:extLst>
      <p:ext uri="{BB962C8B-B14F-4D97-AF65-F5344CB8AC3E}">
        <p14:creationId xmlns:p14="http://schemas.microsoft.com/office/powerpoint/2010/main" val="2909060645"/>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11263"/>
            <a:ext cx="11378776" cy="2512996"/>
          </a:xfrm>
        </p:spPr>
        <p:txBody>
          <a:bodyPr>
            <a:spAutoFit/>
          </a:bodyPr>
          <a:lstStyle>
            <a:lvl1pPr marL="0" indent="0">
              <a:buNone/>
              <a:defRPr sz="3300">
                <a:gradFill>
                  <a:gsLst>
                    <a:gs pos="1250">
                      <a:schemeClr val="tx1"/>
                    </a:gs>
                    <a:gs pos="100000">
                      <a:schemeClr val="tx1"/>
                    </a:gs>
                  </a:gsLst>
                  <a:lin ang="5400000" scaled="0"/>
                </a:gradFill>
                <a:latin typeface="Consolas" pitchFamily="49" charset="0"/>
                <a:cs typeface="Consolas" pitchFamily="49" charset="0"/>
              </a:defRPr>
            </a:lvl1pPr>
            <a:lvl2pPr marL="346553" indent="0">
              <a:buNone/>
              <a:defRPr>
                <a:gradFill>
                  <a:gsLst>
                    <a:gs pos="1250">
                      <a:schemeClr val="tx1"/>
                    </a:gs>
                    <a:gs pos="100000">
                      <a:schemeClr val="tx1"/>
                    </a:gs>
                  </a:gsLst>
                  <a:lin ang="5400000" scaled="0"/>
                </a:gradFill>
                <a:latin typeface="Consolas" pitchFamily="49" charset="0"/>
                <a:cs typeface="Consolas" pitchFamily="49" charset="0"/>
              </a:defRPr>
            </a:lvl2pPr>
            <a:lvl3pPr marL="584607" indent="0">
              <a:buNone/>
              <a:defRPr>
                <a:gradFill>
                  <a:gsLst>
                    <a:gs pos="1250">
                      <a:schemeClr val="tx1"/>
                    </a:gs>
                    <a:gs pos="100000">
                      <a:schemeClr val="tx1"/>
                    </a:gs>
                  </a:gsLst>
                  <a:lin ang="5400000" scaled="0"/>
                </a:gradFill>
                <a:latin typeface="Consolas" pitchFamily="49" charset="0"/>
                <a:cs typeface="Consolas" pitchFamily="49" charset="0"/>
              </a:defRPr>
            </a:lvl3pPr>
            <a:lvl4pPr marL="814563" indent="0">
              <a:buNone/>
              <a:defRPr>
                <a:gradFill>
                  <a:gsLst>
                    <a:gs pos="1250">
                      <a:schemeClr val="tx1"/>
                    </a:gs>
                    <a:gs pos="100000">
                      <a:schemeClr val="tx1"/>
                    </a:gs>
                  </a:gsLst>
                  <a:lin ang="5400000" scaled="0"/>
                </a:gradFill>
                <a:latin typeface="Consolas" pitchFamily="49" charset="0"/>
                <a:cs typeface="Consolas" pitchFamily="49" charset="0"/>
              </a:defRPr>
            </a:lvl4pPr>
            <a:lvl5pPr marL="1050997" indent="0">
              <a:buNone/>
              <a:defRPr>
                <a:gradFill>
                  <a:gsLst>
                    <a:gs pos="1250">
                      <a:schemeClr val="tx1"/>
                    </a:gs>
                    <a:gs pos="100000">
                      <a:schemeClr val="tx1"/>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0985090"/>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638" y="296863"/>
            <a:ext cx="11378776" cy="932563"/>
          </a:xfrm>
        </p:spPr>
        <p:txBody>
          <a:bodyPr>
            <a:spAutoFit/>
          </a:bodyPr>
          <a:lstStyle>
            <a:lvl1pPr>
              <a:defRPr sz="54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274638" y="1211263"/>
            <a:ext cx="11375536" cy="2554545"/>
          </a:xfrm>
          <a:prstGeom prst="rect">
            <a:avLst/>
          </a:prstGeom>
        </p:spPr>
        <p:txBody>
          <a:bodyPr>
            <a:spAutoFit/>
          </a:bodyPr>
          <a:lstStyle>
            <a:lvl1pPr marL="349792" indent="-349792">
              <a:buClr>
                <a:srgbClr val="FFFFFF"/>
              </a:buClr>
              <a:buSzPct val="90000"/>
              <a:buFont typeface="Arial" pitchFamily="34" charset="0"/>
              <a:buChar char="•"/>
              <a:defRPr sz="3600">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286" indent="-291494">
              <a:buClr>
                <a:srgbClr val="FFFFFF"/>
              </a:buClr>
              <a:buSzPct val="90000"/>
              <a:buFont typeface="Arial" pitchFamily="34" charset="0"/>
              <a:buChar char="•"/>
              <a:defRPr sz="3200">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779" indent="-291494">
              <a:buClr>
                <a:srgbClr val="FFFFFF"/>
              </a:buClr>
              <a:buSzPct val="90000"/>
              <a:buFont typeface="Arial" pitchFamily="34" charset="0"/>
              <a:buChar char="•"/>
              <a:defRPr sz="2800">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974" indent="-233195">
              <a:buClr>
                <a:srgbClr val="FFFFFF"/>
              </a:buClr>
              <a:buSzPct val="90000"/>
              <a:buFont typeface="Arial" pitchFamily="34" charset="0"/>
              <a:buChar char="•"/>
              <a:defRPr sz="2400">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9169" indent="-233195">
              <a:buClr>
                <a:srgbClr val="FFFFFF"/>
              </a:buClr>
              <a:buSzPct val="90000"/>
              <a:buFont typeface="Arial" pitchFamily="34" charset="0"/>
              <a:buChar char="•"/>
              <a:defRPr sz="2000">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2783721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645914"/>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3528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7039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46270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10056498"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5" y="479775"/>
            <a:ext cx="1552931" cy="332660"/>
          </a:xfrm>
          <a:prstGeom prst="rect">
            <a:avLst/>
          </a:prstGeom>
        </p:spPr>
      </p:pic>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6" name="Text Placeholder 5"/>
          <p:cNvSpPr>
            <a:spLocks noGrp="1"/>
          </p:cNvSpPr>
          <p:nvPr>
            <p:ph type="body" sz="quarter" idx="13" hasCustomPrompt="1"/>
          </p:nvPr>
        </p:nvSpPr>
        <p:spPr>
          <a:xfrm>
            <a:off x="274638" y="479775"/>
            <a:ext cx="3108990" cy="461665"/>
          </a:xfrm>
        </p:spPr>
        <p:txBody>
          <a:bodyPr/>
          <a:lstStyle>
            <a:lvl1pPr marL="0" indent="0">
              <a:buNone/>
              <a:defRPr sz="2000"/>
            </a:lvl1pPr>
          </a:lstStyle>
          <a:p>
            <a:pPr lvl="0"/>
            <a:r>
              <a:rPr lang="en-US" dirty="0" smtClean="0"/>
              <a:t>Session Code Here</a:t>
            </a:r>
            <a:endParaRPr lang="en-US" dirty="0"/>
          </a:p>
        </p:txBody>
      </p:sp>
    </p:spTree>
    <p:extLst>
      <p:ext uri="{BB962C8B-B14F-4D97-AF65-F5344CB8AC3E}">
        <p14:creationId xmlns:p14="http://schemas.microsoft.com/office/powerpoint/2010/main" val="3818824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5963" y="6177914"/>
            <a:ext cx="1552931" cy="33266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1200825" y="1762951"/>
            <a:ext cx="7322208" cy="3219670"/>
          </a:xfrm>
          <a:prstGeom prst="rect">
            <a:avLst/>
          </a:prstGeom>
        </p:spPr>
      </p:pic>
    </p:spTree>
    <p:extLst>
      <p:ext uri="{BB962C8B-B14F-4D97-AF65-F5344CB8AC3E}">
        <p14:creationId xmlns:p14="http://schemas.microsoft.com/office/powerpoint/2010/main" val="3824286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6"/>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56517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73027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890154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8464694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3157690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82663863"/>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8034317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4974166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2752751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8464770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0970345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0819244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4492049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2133091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7245956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6642403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262"/>
          <a:stretch/>
        </p:blipFill>
        <p:spPr>
          <a:xfrm>
            <a:off x="317" y="-318"/>
            <a:ext cx="12435840" cy="6995160"/>
          </a:xfrm>
          <a:prstGeom prst="rect">
            <a:avLst/>
          </a:prstGeom>
        </p:spPr>
      </p:pic>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437547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84566041"/>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5611629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6030044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592896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2046825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3"/>
            <a:ext cx="11456577" cy="1243058"/>
          </a:xfrm>
        </p:spPr>
        <p:txBody>
          <a:bodyPr/>
          <a:lstStyle>
            <a:lvl1pPr marL="0" indent="0">
              <a:buNone/>
              <a:defRPr sz="8975" i="0"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9" name="Text Placeholder 8"/>
          <p:cNvSpPr>
            <a:spLocks noGrp="1"/>
          </p:cNvSpPr>
          <p:nvPr>
            <p:ph type="body" sz="quarter" idx="11" hasCustomPrompt="1"/>
          </p:nvPr>
        </p:nvSpPr>
        <p:spPr>
          <a:xfrm>
            <a:off x="523182" y="3283255"/>
            <a:ext cx="7666298" cy="452022"/>
          </a:xfrm>
        </p:spPr>
        <p:txBody>
          <a:bodyPr/>
          <a:lstStyle>
            <a:lvl1pPr marL="0" indent="0">
              <a:buNone/>
              <a:defRPr spc="-102"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341358625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3"/>
            <a:ext cx="11456577" cy="1243058"/>
          </a:xfrm>
        </p:spPr>
        <p:txBody>
          <a:bodyPr/>
          <a:lstStyle>
            <a:lvl1pPr marL="0" indent="0">
              <a:buNone/>
              <a:defRPr sz="8975" i="0" spc="-102"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sp>
        <p:nvSpPr>
          <p:cNvPr id="4" name="Text Placeholder 8"/>
          <p:cNvSpPr>
            <a:spLocks noGrp="1"/>
          </p:cNvSpPr>
          <p:nvPr>
            <p:ph type="body" sz="quarter" idx="11" hasCustomPrompt="1"/>
          </p:nvPr>
        </p:nvSpPr>
        <p:spPr>
          <a:xfrm>
            <a:off x="523182" y="3283255"/>
            <a:ext cx="7666298" cy="461111"/>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44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358947037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3"/>
            <a:ext cx="11456577" cy="1267779"/>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44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23182" y="3283255"/>
            <a:ext cx="7666298" cy="461111"/>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44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370397328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3"/>
            <a:ext cx="11456577" cy="1267779"/>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44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23182" y="3283255"/>
            <a:ext cx="7666298" cy="461111"/>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44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5794458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3"/>
            <a:ext cx="11456577" cy="1267779"/>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44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4" name="Text Placeholder 8"/>
          <p:cNvSpPr>
            <a:spLocks noGrp="1"/>
          </p:cNvSpPr>
          <p:nvPr>
            <p:ph type="body" sz="quarter" idx="11" hasCustomPrompt="1"/>
          </p:nvPr>
        </p:nvSpPr>
        <p:spPr>
          <a:xfrm>
            <a:off x="523182" y="3283255"/>
            <a:ext cx="7666298" cy="461111"/>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443"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76018560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670242"/>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30996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15523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2379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694115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30925417"/>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3" y="233156"/>
            <a:ext cx="11375538" cy="77687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3" y="1476625"/>
            <a:ext cx="11375538"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979807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42187"/>
          </a:xfrm>
        </p:spPr>
        <p:txBody>
          <a:bodyPr/>
          <a:lstStyle>
            <a:lvl1pPr marL="0" indent="0">
              <a:buNone/>
              <a:defRPr/>
            </a:lvl1pPr>
          </a:lstStyle>
          <a:p>
            <a:endParaRPr lang="en-US"/>
          </a:p>
        </p:txBody>
      </p:sp>
      <p:sp>
        <p:nvSpPr>
          <p:cNvPr id="9" name="Title 1"/>
          <p:cNvSpPr>
            <a:spLocks noGrp="1"/>
          </p:cNvSpPr>
          <p:nvPr>
            <p:ph type="title" hasCustomPrompt="1"/>
          </p:nvPr>
        </p:nvSpPr>
        <p:spPr>
          <a:xfrm>
            <a:off x="274704" y="296863"/>
            <a:ext cx="5486335" cy="1828800"/>
          </a:xfrm>
          <a:noFill/>
        </p:spPr>
        <p:txBody>
          <a:bodyPr lIns="182880" tIns="146304" rIns="182880" bIns="146304" anchor="t" anchorCtr="0"/>
          <a:lstStyle>
            <a:lvl1pPr>
              <a:defRPr sz="4799"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spTree>
    <p:extLst>
      <p:ext uri="{BB962C8B-B14F-4D97-AF65-F5344CB8AC3E}">
        <p14:creationId xmlns:p14="http://schemas.microsoft.com/office/powerpoint/2010/main" val="3621793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742187"/>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799"/>
            </a:lvl1pPr>
          </a:lstStyle>
          <a:p>
            <a:r>
              <a:rPr lang="en-US" dirty="0" smtClean="0"/>
              <a:t>Click to edit Master title style</a:t>
            </a:r>
            <a:endParaRPr lang="en-US" dirty="0"/>
          </a:p>
        </p:txBody>
      </p:sp>
    </p:spTree>
    <p:extLst>
      <p:ext uri="{BB962C8B-B14F-4D97-AF65-F5344CB8AC3E}">
        <p14:creationId xmlns:p14="http://schemas.microsoft.com/office/powerpoint/2010/main" val="34504030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theme" Target="../theme/theme10.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image" Target="../media/image16.png"/><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image" Target="../media/image1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theme" Target="../theme/theme11.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 Type="http://schemas.openxmlformats.org/officeDocument/2006/relationships/slideLayout" Target="../slideLayouts/slideLayout219.xml"/><Relationship Id="rId21" Type="http://schemas.openxmlformats.org/officeDocument/2006/relationships/slideLayout" Target="../slideLayouts/slideLayout237.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0" Type="http://schemas.openxmlformats.org/officeDocument/2006/relationships/slideLayout" Target="../slideLayouts/slideLayout236.xml"/><Relationship Id="rId29" Type="http://schemas.openxmlformats.org/officeDocument/2006/relationships/theme" Target="../theme/theme12.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5" Type="http://schemas.openxmlformats.org/officeDocument/2006/relationships/slideLayout" Target="../slideLayouts/slideLayout221.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theme" Target="../theme/theme13.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theme" Target="../theme/theme14.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34" Type="http://schemas.openxmlformats.org/officeDocument/2006/relationships/theme" Target="../theme/theme15.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33" Type="http://schemas.openxmlformats.org/officeDocument/2006/relationships/slideLayout" Target="../slideLayouts/slideLayout326.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29" Type="http://schemas.openxmlformats.org/officeDocument/2006/relationships/slideLayout" Target="../slideLayouts/slideLayout322.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32" Type="http://schemas.openxmlformats.org/officeDocument/2006/relationships/slideLayout" Target="../slideLayouts/slideLayout325.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slideLayout" Target="../slideLayouts/slideLayout324.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slideLayout" Target="../slideLayouts/slideLayout323.xml"/><Relationship Id="rId35" Type="http://schemas.openxmlformats.org/officeDocument/2006/relationships/image" Target="../media/image16.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4.xml"/><Relationship Id="rId13" Type="http://schemas.openxmlformats.org/officeDocument/2006/relationships/slideLayout" Target="../slideLayouts/slideLayout339.xml"/><Relationship Id="rId18" Type="http://schemas.openxmlformats.org/officeDocument/2006/relationships/slideLayout" Target="../slideLayouts/slideLayout344.xml"/><Relationship Id="rId26" Type="http://schemas.openxmlformats.org/officeDocument/2006/relationships/slideLayout" Target="../slideLayouts/slideLayout352.xml"/><Relationship Id="rId3" Type="http://schemas.openxmlformats.org/officeDocument/2006/relationships/slideLayout" Target="../slideLayouts/slideLayout329.xml"/><Relationship Id="rId21" Type="http://schemas.openxmlformats.org/officeDocument/2006/relationships/slideLayout" Target="../slideLayouts/slideLayout347.xml"/><Relationship Id="rId7" Type="http://schemas.openxmlformats.org/officeDocument/2006/relationships/slideLayout" Target="../slideLayouts/slideLayout333.xml"/><Relationship Id="rId12" Type="http://schemas.openxmlformats.org/officeDocument/2006/relationships/slideLayout" Target="../slideLayouts/slideLayout338.xml"/><Relationship Id="rId17" Type="http://schemas.openxmlformats.org/officeDocument/2006/relationships/slideLayout" Target="../slideLayouts/slideLayout343.xml"/><Relationship Id="rId25" Type="http://schemas.openxmlformats.org/officeDocument/2006/relationships/slideLayout" Target="../slideLayouts/slideLayout351.xml"/><Relationship Id="rId2" Type="http://schemas.openxmlformats.org/officeDocument/2006/relationships/slideLayout" Target="../slideLayouts/slideLayout328.xml"/><Relationship Id="rId16" Type="http://schemas.openxmlformats.org/officeDocument/2006/relationships/slideLayout" Target="../slideLayouts/slideLayout342.xml"/><Relationship Id="rId20" Type="http://schemas.openxmlformats.org/officeDocument/2006/relationships/slideLayout" Target="../slideLayouts/slideLayout346.xml"/><Relationship Id="rId29" Type="http://schemas.openxmlformats.org/officeDocument/2006/relationships/slideLayout" Target="../slideLayouts/slideLayout355.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24" Type="http://schemas.openxmlformats.org/officeDocument/2006/relationships/slideLayout" Target="../slideLayouts/slideLayout350.xml"/><Relationship Id="rId5" Type="http://schemas.openxmlformats.org/officeDocument/2006/relationships/slideLayout" Target="../slideLayouts/slideLayout331.xml"/><Relationship Id="rId15" Type="http://schemas.openxmlformats.org/officeDocument/2006/relationships/slideLayout" Target="../slideLayouts/slideLayout341.xml"/><Relationship Id="rId23" Type="http://schemas.openxmlformats.org/officeDocument/2006/relationships/slideLayout" Target="../slideLayouts/slideLayout349.xml"/><Relationship Id="rId28" Type="http://schemas.openxmlformats.org/officeDocument/2006/relationships/slideLayout" Target="../slideLayouts/slideLayout354.xml"/><Relationship Id="rId10" Type="http://schemas.openxmlformats.org/officeDocument/2006/relationships/slideLayout" Target="../slideLayouts/slideLayout336.xml"/><Relationship Id="rId19" Type="http://schemas.openxmlformats.org/officeDocument/2006/relationships/slideLayout" Target="../slideLayouts/slideLayout345.xml"/><Relationship Id="rId31" Type="http://schemas.openxmlformats.org/officeDocument/2006/relationships/theme" Target="../theme/theme16.xml"/><Relationship Id="rId4" Type="http://schemas.openxmlformats.org/officeDocument/2006/relationships/slideLayout" Target="../slideLayouts/slideLayout330.xml"/><Relationship Id="rId9" Type="http://schemas.openxmlformats.org/officeDocument/2006/relationships/slideLayout" Target="../slideLayouts/slideLayout335.xml"/><Relationship Id="rId14" Type="http://schemas.openxmlformats.org/officeDocument/2006/relationships/slideLayout" Target="../slideLayouts/slideLayout340.xml"/><Relationship Id="rId22" Type="http://schemas.openxmlformats.org/officeDocument/2006/relationships/slideLayout" Target="../slideLayouts/slideLayout348.xml"/><Relationship Id="rId27" Type="http://schemas.openxmlformats.org/officeDocument/2006/relationships/slideLayout" Target="../slideLayouts/slideLayout353.xml"/><Relationship Id="rId30" Type="http://schemas.openxmlformats.org/officeDocument/2006/relationships/slideLayout" Target="../slideLayouts/slideLayout35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slideLayout" Target="../slideLayouts/slideLayout369.xml"/><Relationship Id="rId18" Type="http://schemas.openxmlformats.org/officeDocument/2006/relationships/slideLayout" Target="../slideLayouts/slideLayout374.xml"/><Relationship Id="rId3" Type="http://schemas.openxmlformats.org/officeDocument/2006/relationships/slideLayout" Target="../slideLayouts/slideLayout359.xml"/><Relationship Id="rId21" Type="http://schemas.openxmlformats.org/officeDocument/2006/relationships/slideLayout" Target="../slideLayouts/slideLayout377.xml"/><Relationship Id="rId7" Type="http://schemas.openxmlformats.org/officeDocument/2006/relationships/slideLayout" Target="../slideLayouts/slideLayout363.xml"/><Relationship Id="rId12" Type="http://schemas.openxmlformats.org/officeDocument/2006/relationships/slideLayout" Target="../slideLayouts/slideLayout368.xml"/><Relationship Id="rId17" Type="http://schemas.openxmlformats.org/officeDocument/2006/relationships/slideLayout" Target="../slideLayouts/slideLayout373.xml"/><Relationship Id="rId2" Type="http://schemas.openxmlformats.org/officeDocument/2006/relationships/slideLayout" Target="../slideLayouts/slideLayout358.xml"/><Relationship Id="rId16" Type="http://schemas.openxmlformats.org/officeDocument/2006/relationships/slideLayout" Target="../slideLayouts/slideLayout372.xml"/><Relationship Id="rId20" Type="http://schemas.openxmlformats.org/officeDocument/2006/relationships/slideLayout" Target="../slideLayouts/slideLayout376.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slideLayout" Target="../slideLayouts/slideLayout367.xml"/><Relationship Id="rId5" Type="http://schemas.openxmlformats.org/officeDocument/2006/relationships/slideLayout" Target="../slideLayouts/slideLayout361.xml"/><Relationship Id="rId15" Type="http://schemas.openxmlformats.org/officeDocument/2006/relationships/slideLayout" Target="../slideLayouts/slideLayout371.xml"/><Relationship Id="rId10" Type="http://schemas.openxmlformats.org/officeDocument/2006/relationships/slideLayout" Target="../slideLayouts/slideLayout366.xml"/><Relationship Id="rId19" Type="http://schemas.openxmlformats.org/officeDocument/2006/relationships/slideLayout" Target="../slideLayouts/slideLayout375.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slideLayout" Target="../slideLayouts/slideLayout370.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slideLayout" Target="../slideLayouts/slideLayout403.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29" Type="http://schemas.openxmlformats.org/officeDocument/2006/relationships/slideLayout" Target="../slideLayouts/slideLayout406.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32" Type="http://schemas.openxmlformats.org/officeDocument/2006/relationships/theme" Target="../theme/theme1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28" Type="http://schemas.openxmlformats.org/officeDocument/2006/relationships/slideLayout" Target="../slideLayouts/slideLayout405.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31" Type="http://schemas.openxmlformats.org/officeDocument/2006/relationships/slideLayout" Target="../slideLayouts/slideLayout408.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 Id="rId27" Type="http://schemas.openxmlformats.org/officeDocument/2006/relationships/slideLayout" Target="../slideLayouts/slideLayout404.xml"/><Relationship Id="rId30" Type="http://schemas.openxmlformats.org/officeDocument/2006/relationships/slideLayout" Target="../slideLayouts/slideLayout4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theme" Target="../theme/theme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5.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theme" Target="../theme/theme6.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theme" Target="../theme/theme7.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5.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theme" Target="../theme/theme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theme" Target="../theme/theme9.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 id="2147484825" r:id="rId19"/>
    <p:sldLayoutId id="2147485030" r:id="rId20"/>
    <p:sldLayoutId id="2147485092" r:id="rId21"/>
    <p:sldLayoutId id="2147485369" r:id="rId22"/>
    <p:sldLayoutId id="2147485370" r:id="rId23"/>
    <p:sldLayoutId id="2147485371" r:id="rId24"/>
    <p:sldLayoutId id="2147485372" r:id="rId2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4085975283"/>
      </p:ext>
    </p:extLst>
  </p:cSld>
  <p:clrMap bg1="dk1" tx1="lt1" bg2="dk2" tx2="lt2" accent1="accent1" accent2="accent2" accent3="accent3" accent4="accent4" accent5="accent5" accent6="accent6" hlink="hlink" folHlink="folHlink"/>
  <p:sldLayoutIdLst>
    <p:sldLayoutId id="2147485059" r:id="rId1"/>
    <p:sldLayoutId id="2147485060" r:id="rId2"/>
    <p:sldLayoutId id="2147485061" r:id="rId3"/>
    <p:sldLayoutId id="2147485062" r:id="rId4"/>
    <p:sldLayoutId id="2147485063" r:id="rId5"/>
    <p:sldLayoutId id="2147485064" r:id="rId6"/>
    <p:sldLayoutId id="2147485065" r:id="rId7"/>
    <p:sldLayoutId id="2147485066" r:id="rId8"/>
    <p:sldLayoutId id="2147485067" r:id="rId9"/>
    <p:sldLayoutId id="2147485068" r:id="rId10"/>
    <p:sldLayoutId id="2147485069" r:id="rId11"/>
    <p:sldLayoutId id="2147485070" r:id="rId12"/>
    <p:sldLayoutId id="2147485071" r:id="rId13"/>
    <p:sldLayoutId id="2147485072" r:id="rId14"/>
    <p:sldLayoutId id="2147485073" r:id="rId15"/>
    <p:sldLayoutId id="2147485074" r:id="rId16"/>
    <p:sldLayoutId id="2147485075" r:id="rId17"/>
    <p:sldLayoutId id="2147485076" r:id="rId18"/>
    <p:sldLayoutId id="2147485077" r:id="rId19"/>
    <p:sldLayoutId id="2147485078" r:id="rId20"/>
    <p:sldLayoutId id="2147485079" r:id="rId21"/>
    <p:sldLayoutId id="2147485080" r:id="rId22"/>
    <p:sldLayoutId id="2147485081" r:id="rId23"/>
    <p:sldLayoutId id="2147485082" r:id="rId24"/>
    <p:sldLayoutId id="2147485083" r:id="rId25"/>
    <p:sldLayoutId id="2147485084" r:id="rId26"/>
    <p:sldLayoutId id="2147485085" r:id="rId27"/>
    <p:sldLayoutId id="2147485086" r:id="rId28"/>
    <p:sldLayoutId id="2147485087" r:id="rId29"/>
    <p:sldLayoutId id="2147485088" r:id="rId30"/>
    <p:sldLayoutId id="2147485089" r:id="rId31"/>
    <p:sldLayoutId id="2147485090" r:id="rId32"/>
    <p:sldLayoutId id="2147485091"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9" y="1212851"/>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1690263"/>
      </p:ext>
    </p:extLst>
  </p:cSld>
  <p:clrMap bg1="lt1" tx1="dk1" bg2="lt2" tx2="dk2" accent1="accent1" accent2="accent2" accent3="accent3" accent4="accent4" accent5="accent5" accent6="accent6" hlink="hlink" folHlink="folHlink"/>
  <p:sldLayoutIdLst>
    <p:sldLayoutId id="2147485131" r:id="rId1"/>
    <p:sldLayoutId id="2147485132" r:id="rId2"/>
    <p:sldLayoutId id="2147485133" r:id="rId3"/>
    <p:sldLayoutId id="2147485134" r:id="rId4"/>
    <p:sldLayoutId id="2147485135" r:id="rId5"/>
    <p:sldLayoutId id="2147485136" r:id="rId6"/>
    <p:sldLayoutId id="2147485137" r:id="rId7"/>
    <p:sldLayoutId id="2147485138" r:id="rId8"/>
    <p:sldLayoutId id="2147485139" r:id="rId9"/>
    <p:sldLayoutId id="2147485140" r:id="rId10"/>
    <p:sldLayoutId id="2147485141" r:id="rId11"/>
    <p:sldLayoutId id="2147485142" r:id="rId12"/>
  </p:sldLayoutIdLst>
  <p:transition>
    <p:fade/>
  </p:transition>
  <p:timing>
    <p:tnLst>
      <p:par>
        <p:cTn id="1" dur="indefinite" restart="never" nodeType="tmRoot"/>
      </p:par>
    </p:tnLst>
  </p:timing>
  <p:txStyles>
    <p:titleStyle>
      <a:lvl1pPr algn="l" defTabSz="931684" rtl="0" fontAlgn="base">
        <a:lnSpc>
          <a:spcPct val="90000"/>
        </a:lnSpc>
        <a:spcBef>
          <a:spcPct val="0"/>
        </a:spcBef>
        <a:spcAft>
          <a:spcPct val="0"/>
        </a:spcAft>
        <a:defRPr lang="en-US" sz="5399"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34" indent="-342834" algn="l" defTabSz="931684" rtl="0" fontAlgn="base">
        <a:lnSpc>
          <a:spcPct val="90000"/>
        </a:lnSpc>
        <a:spcBef>
          <a:spcPct val="20000"/>
        </a:spcBef>
        <a:spcAft>
          <a:spcPct val="0"/>
        </a:spcAft>
        <a:buSzPct val="90000"/>
        <a:buFont typeface="Arial" charset="0"/>
        <a:buChar char="•"/>
        <a:defRPr sz="3999"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88" indent="-241253" algn="l" defTabSz="931684"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946" indent="-228557" algn="l" defTabSz="931684"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503"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058" indent="-228557" algn="l" defTabSz="931684"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8719320"/>
      </p:ext>
    </p:extLst>
  </p:cSld>
  <p:clrMap bg1="dk1" tx1="lt1" bg2="dk2" tx2="lt2" accent1="accent1" accent2="accent2" accent3="accent3" accent4="accent4" accent5="accent5" accent6="accent6" hlink="hlink" folHlink="folHlink"/>
  <p:sldLayoutIdLst>
    <p:sldLayoutId id="2147485156" r:id="rId1"/>
    <p:sldLayoutId id="2147485157" r:id="rId2"/>
    <p:sldLayoutId id="2147485158" r:id="rId3"/>
    <p:sldLayoutId id="2147485159" r:id="rId4"/>
    <p:sldLayoutId id="2147485160" r:id="rId5"/>
    <p:sldLayoutId id="2147485161" r:id="rId6"/>
    <p:sldLayoutId id="2147485162" r:id="rId7"/>
    <p:sldLayoutId id="2147485163" r:id="rId8"/>
    <p:sldLayoutId id="2147485164" r:id="rId9"/>
    <p:sldLayoutId id="2147485165" r:id="rId10"/>
    <p:sldLayoutId id="2147485166" r:id="rId11"/>
    <p:sldLayoutId id="2147485167" r:id="rId12"/>
    <p:sldLayoutId id="2147485168" r:id="rId13"/>
    <p:sldLayoutId id="2147485169" r:id="rId14"/>
    <p:sldLayoutId id="2147485170" r:id="rId15"/>
    <p:sldLayoutId id="2147485171" r:id="rId16"/>
    <p:sldLayoutId id="2147485172" r:id="rId17"/>
    <p:sldLayoutId id="2147485173" r:id="rId18"/>
    <p:sldLayoutId id="2147485174" r:id="rId19"/>
    <p:sldLayoutId id="2147485175" r:id="rId20"/>
    <p:sldLayoutId id="2147485176" r:id="rId21"/>
    <p:sldLayoutId id="2147485177" r:id="rId22"/>
    <p:sldLayoutId id="2147485178" r:id="rId23"/>
    <p:sldLayoutId id="2147485179" r:id="rId24"/>
    <p:sldLayoutId id="2147485180" r:id="rId25"/>
    <p:sldLayoutId id="2147485181" r:id="rId26"/>
    <p:sldLayoutId id="2147485182" r:id="rId27"/>
    <p:sldLayoutId id="2147485184"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3470764"/>
      </p:ext>
    </p:extLst>
  </p:cSld>
  <p:clrMap bg1="lt1" tx1="dk1" bg2="lt2" tx2="dk2" accent1="accent1" accent2="accent2" accent3="accent3" accent4="accent4" accent5="accent5" accent6="accent6" hlink="hlink" folHlink="folHlink"/>
  <p:sldLayoutIdLst>
    <p:sldLayoutId id="2147485186" r:id="rId1"/>
    <p:sldLayoutId id="2147485187" r:id="rId2"/>
    <p:sldLayoutId id="2147485188" r:id="rId3"/>
    <p:sldLayoutId id="2147485189" r:id="rId4"/>
    <p:sldLayoutId id="2147485190" r:id="rId5"/>
    <p:sldLayoutId id="2147485191" r:id="rId6"/>
    <p:sldLayoutId id="2147485192" r:id="rId7"/>
    <p:sldLayoutId id="2147485193" r:id="rId8"/>
    <p:sldLayoutId id="2147485194" r:id="rId9"/>
    <p:sldLayoutId id="2147485195" r:id="rId10"/>
    <p:sldLayoutId id="2147485196" r:id="rId11"/>
    <p:sldLayoutId id="2147485197" r:id="rId12"/>
    <p:sldLayoutId id="2147485198" r:id="rId13"/>
    <p:sldLayoutId id="2147485199" r:id="rId14"/>
    <p:sldLayoutId id="2147485200" r:id="rId15"/>
    <p:sldLayoutId id="2147485201" r:id="rId16"/>
    <p:sldLayoutId id="2147485202" r:id="rId17"/>
  </p:sldLayoutIdLst>
  <p:transition>
    <p:fade/>
  </p:transition>
  <p:timing>
    <p:tnLst>
      <p:par>
        <p:cTn id="1" dur="indefinite" restart="never" nodeType="tmRoot"/>
      </p:par>
    </p:tnLst>
  </p:timing>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25363028"/>
      </p:ext>
    </p:extLst>
  </p:cSld>
  <p:clrMap bg1="dk1" tx1="lt1" bg2="dk2" tx2="lt2" accent1="accent1" accent2="accent2" accent3="accent3" accent4="accent4" accent5="accent5" accent6="accent6" hlink="hlink" folHlink="folHlink"/>
  <p:sldLayoutIdLst>
    <p:sldLayoutId id="2147485204" r:id="rId1"/>
    <p:sldLayoutId id="2147485205" r:id="rId2"/>
    <p:sldLayoutId id="2147485206" r:id="rId3"/>
    <p:sldLayoutId id="2147485207" r:id="rId4"/>
    <p:sldLayoutId id="2147485208" r:id="rId5"/>
    <p:sldLayoutId id="2147485209" r:id="rId6"/>
    <p:sldLayoutId id="2147485210" r:id="rId7"/>
    <p:sldLayoutId id="2147485211" r:id="rId8"/>
    <p:sldLayoutId id="2147485212" r:id="rId9"/>
    <p:sldLayoutId id="2147485213" r:id="rId10"/>
    <p:sldLayoutId id="2147485214" r:id="rId11"/>
    <p:sldLayoutId id="2147485215" r:id="rId12"/>
    <p:sldLayoutId id="2147485216" r:id="rId13"/>
    <p:sldLayoutId id="2147485217" r:id="rId14"/>
    <p:sldLayoutId id="2147485218" r:id="rId15"/>
    <p:sldLayoutId id="2147485219" r:id="rId16"/>
    <p:sldLayoutId id="2147485220" r:id="rId17"/>
    <p:sldLayoutId id="2147485221" r:id="rId18"/>
    <p:sldLayoutId id="2147485222" r:id="rId19"/>
    <p:sldLayoutId id="2147485223" r:id="rId20"/>
    <p:sldLayoutId id="2147485224" r:id="rId21"/>
    <p:sldLayoutId id="2147485225" r:id="rId22"/>
    <p:sldLayoutId id="2147485226" r:id="rId23"/>
    <p:sldLayoutId id="2147485227" r:id="rId24"/>
    <p:sldLayoutId id="2147485228" r:id="rId25"/>
    <p:sldLayoutId id="2147485229" r:id="rId26"/>
    <p:sldLayoutId id="2147485230" r:id="rId27"/>
    <p:sldLayoutId id="2147485231" r:id="rId28"/>
    <p:sldLayoutId id="2147485232" r:id="rId29"/>
    <p:sldLayoutId id="2147485233" r:id="rId30"/>
    <p:sldLayoutId id="2147485234" r:id="rId31"/>
    <p:sldLayoutId id="2147485235" r:id="rId32"/>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3370528"/>
      </p:ext>
    </p:extLst>
  </p:cSld>
  <p:clrMap bg1="dk1" tx1="lt1" bg2="dk2" tx2="lt2" accent1="accent1" accent2="accent2" accent3="accent3" accent4="accent4" accent5="accent5" accent6="accent6" hlink="hlink" folHlink="folHlink"/>
  <p:sldLayoutIdLst>
    <p:sldLayoutId id="2147485237" r:id="rId1"/>
    <p:sldLayoutId id="2147485238" r:id="rId2"/>
    <p:sldLayoutId id="2147485239" r:id="rId3"/>
    <p:sldLayoutId id="2147485240" r:id="rId4"/>
    <p:sldLayoutId id="2147485241" r:id="rId5"/>
    <p:sldLayoutId id="2147485242" r:id="rId6"/>
    <p:sldLayoutId id="2147485243" r:id="rId7"/>
    <p:sldLayoutId id="2147485244" r:id="rId8"/>
    <p:sldLayoutId id="2147485245" r:id="rId9"/>
    <p:sldLayoutId id="2147485246" r:id="rId10"/>
    <p:sldLayoutId id="2147485247" r:id="rId11"/>
    <p:sldLayoutId id="2147485248" r:id="rId12"/>
    <p:sldLayoutId id="2147485249" r:id="rId13"/>
    <p:sldLayoutId id="2147485250" r:id="rId14"/>
    <p:sldLayoutId id="2147485251" r:id="rId15"/>
    <p:sldLayoutId id="2147485252" r:id="rId16"/>
    <p:sldLayoutId id="2147485253" r:id="rId17"/>
    <p:sldLayoutId id="2147485254" r:id="rId18"/>
    <p:sldLayoutId id="2147485255" r:id="rId19"/>
    <p:sldLayoutId id="2147485256" r:id="rId20"/>
    <p:sldLayoutId id="2147485257" r:id="rId21"/>
    <p:sldLayoutId id="2147485258" r:id="rId22"/>
    <p:sldLayoutId id="2147485259" r:id="rId23"/>
    <p:sldLayoutId id="2147485260" r:id="rId24"/>
    <p:sldLayoutId id="2147485261" r:id="rId25"/>
    <p:sldLayoutId id="2147485262" r:id="rId26"/>
    <p:sldLayoutId id="2147485263" r:id="rId27"/>
    <p:sldLayoutId id="2147485264" r:id="rId28"/>
    <p:sldLayoutId id="2147485265" r:id="rId29"/>
    <p:sldLayoutId id="2147485266" r:id="rId30"/>
    <p:sldLayoutId id="2147485267" r:id="rId31"/>
    <p:sldLayoutId id="2147485268" r:id="rId32"/>
    <p:sldLayoutId id="2147485269" r:id="rId3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2586640"/>
      </p:ext>
    </p:extLst>
  </p:cSld>
  <p:clrMap bg1="dk1" tx1="lt1" bg2="dk2" tx2="lt2" accent1="accent1" accent2="accent2" accent3="accent3" accent4="accent4" accent5="accent5" accent6="accent6" hlink="hlink" folHlink="folHlink"/>
  <p:sldLayoutIdLst>
    <p:sldLayoutId id="2147485271" r:id="rId1"/>
    <p:sldLayoutId id="2147485272" r:id="rId2"/>
    <p:sldLayoutId id="2147485273" r:id="rId3"/>
    <p:sldLayoutId id="2147485274" r:id="rId4"/>
    <p:sldLayoutId id="2147485275" r:id="rId5"/>
    <p:sldLayoutId id="2147485276" r:id="rId6"/>
    <p:sldLayoutId id="2147485277" r:id="rId7"/>
    <p:sldLayoutId id="2147485278" r:id="rId8"/>
    <p:sldLayoutId id="2147485279" r:id="rId9"/>
    <p:sldLayoutId id="2147485280" r:id="rId10"/>
    <p:sldLayoutId id="2147485281" r:id="rId11"/>
    <p:sldLayoutId id="2147485282" r:id="rId12"/>
    <p:sldLayoutId id="2147485283" r:id="rId13"/>
    <p:sldLayoutId id="2147485284" r:id="rId14"/>
    <p:sldLayoutId id="2147485285" r:id="rId15"/>
    <p:sldLayoutId id="2147485286" r:id="rId16"/>
    <p:sldLayoutId id="2147485287" r:id="rId17"/>
    <p:sldLayoutId id="2147485288" r:id="rId18"/>
    <p:sldLayoutId id="2147485289" r:id="rId19"/>
    <p:sldLayoutId id="2147485290" r:id="rId20"/>
    <p:sldLayoutId id="2147485291" r:id="rId21"/>
    <p:sldLayoutId id="2147485292" r:id="rId22"/>
    <p:sldLayoutId id="2147485293" r:id="rId23"/>
    <p:sldLayoutId id="2147485294" r:id="rId24"/>
    <p:sldLayoutId id="2147485295" r:id="rId25"/>
    <p:sldLayoutId id="2147485296" r:id="rId26"/>
    <p:sldLayoutId id="2147485297" r:id="rId27"/>
    <p:sldLayoutId id="2147485298" r:id="rId28"/>
    <p:sldLayoutId id="2147485299" r:id="rId29"/>
    <p:sldLayoutId id="2147485300" r:id="rId30"/>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9216283"/>
      </p:ext>
    </p:extLst>
  </p:cSld>
  <p:clrMap bg1="dk1" tx1="lt1" bg2="dk2" tx2="lt2" accent1="accent1" accent2="accent2" accent3="accent3" accent4="accent4" accent5="accent5" accent6="accent6" hlink="hlink" folHlink="folHlink"/>
  <p:sldLayoutIdLst>
    <p:sldLayoutId id="2147485302" r:id="rId1"/>
    <p:sldLayoutId id="2147485303" r:id="rId2"/>
    <p:sldLayoutId id="2147485304" r:id="rId3"/>
    <p:sldLayoutId id="2147485305" r:id="rId4"/>
    <p:sldLayoutId id="2147485306" r:id="rId5"/>
    <p:sldLayoutId id="2147485307" r:id="rId6"/>
    <p:sldLayoutId id="2147485308" r:id="rId7"/>
    <p:sldLayoutId id="2147485309" r:id="rId8"/>
    <p:sldLayoutId id="2147485310" r:id="rId9"/>
    <p:sldLayoutId id="2147485311" r:id="rId10"/>
    <p:sldLayoutId id="2147485312" r:id="rId11"/>
    <p:sldLayoutId id="2147485313" r:id="rId12"/>
    <p:sldLayoutId id="2147485314" r:id="rId13"/>
    <p:sldLayoutId id="2147485315" r:id="rId14"/>
    <p:sldLayoutId id="2147485316" r:id="rId15"/>
    <p:sldLayoutId id="2147485317" r:id="rId16"/>
    <p:sldLayoutId id="2147485318" r:id="rId17"/>
    <p:sldLayoutId id="2147485319" r:id="rId18"/>
    <p:sldLayoutId id="2147485320" r:id="rId19"/>
    <p:sldLayoutId id="2147485321" r:id="rId20"/>
    <p:sldLayoutId id="214748532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0525949"/>
      </p:ext>
    </p:extLst>
  </p:cSld>
  <p:clrMap bg1="dk1" tx1="lt1" bg2="dk2" tx2="lt2" accent1="accent1" accent2="accent2" accent3="accent3" accent4="accent4" accent5="accent5" accent6="accent6" hlink="hlink" folHlink="folHlink"/>
  <p:sldLayoutIdLst>
    <p:sldLayoutId id="2147485337" r:id="rId1"/>
    <p:sldLayoutId id="2147485338" r:id="rId2"/>
    <p:sldLayoutId id="2147485339" r:id="rId3"/>
    <p:sldLayoutId id="2147485340" r:id="rId4"/>
    <p:sldLayoutId id="2147485341" r:id="rId5"/>
    <p:sldLayoutId id="2147485342" r:id="rId6"/>
    <p:sldLayoutId id="2147485343" r:id="rId7"/>
    <p:sldLayoutId id="2147485344" r:id="rId8"/>
    <p:sldLayoutId id="2147485345" r:id="rId9"/>
    <p:sldLayoutId id="2147485346" r:id="rId10"/>
    <p:sldLayoutId id="2147485347" r:id="rId11"/>
    <p:sldLayoutId id="2147485348" r:id="rId12"/>
    <p:sldLayoutId id="2147485349" r:id="rId13"/>
    <p:sldLayoutId id="2147485350" r:id="rId14"/>
    <p:sldLayoutId id="2147485351" r:id="rId15"/>
    <p:sldLayoutId id="2147485352" r:id="rId16"/>
    <p:sldLayoutId id="2147485353" r:id="rId17"/>
    <p:sldLayoutId id="2147485354" r:id="rId18"/>
    <p:sldLayoutId id="2147485355" r:id="rId19"/>
    <p:sldLayoutId id="2147485356" r:id="rId20"/>
    <p:sldLayoutId id="2147485357" r:id="rId21"/>
    <p:sldLayoutId id="2147485358" r:id="rId22"/>
    <p:sldLayoutId id="2147485359" r:id="rId23"/>
    <p:sldLayoutId id="2147485360" r:id="rId24"/>
    <p:sldLayoutId id="2147485361" r:id="rId25"/>
    <p:sldLayoutId id="2147485362" r:id="rId26"/>
    <p:sldLayoutId id="2147485363" r:id="rId27"/>
    <p:sldLayoutId id="2147485364" r:id="rId28"/>
    <p:sldLayoutId id="2147485365" r:id="rId29"/>
    <p:sldLayoutId id="2147485366" r:id="rId30"/>
    <p:sldLayoutId id="2147485368" r:id="rId31"/>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6201793"/>
      </p:ext>
    </p:extLst>
  </p:cSld>
  <p:clrMap bg1="lt1" tx1="dk1" bg2="lt2" tx2="dk2" accent1="accent1" accent2="accent2" accent3="accent3" accent4="accent4" accent5="accent5" accent6="accent6" hlink="hlink" folHlink="folHlink"/>
  <p:sldLayoutIdLst>
    <p:sldLayoutId id="2147484829" r:id="rId1"/>
    <p:sldLayoutId id="2147484830" r:id="rId2"/>
    <p:sldLayoutId id="2147484831" r:id="rId3"/>
    <p:sldLayoutId id="2147484832" r:id="rId4"/>
    <p:sldLayoutId id="2147484833" r:id="rId5"/>
    <p:sldLayoutId id="2147484834" r:id="rId6"/>
    <p:sldLayoutId id="2147484835" r:id="rId7"/>
    <p:sldLayoutId id="2147484836" r:id="rId8"/>
    <p:sldLayoutId id="2147484837" r:id="rId9"/>
    <p:sldLayoutId id="2147484838" r:id="rId10"/>
    <p:sldLayoutId id="2147484839" r:id="rId11"/>
    <p:sldLayoutId id="2147484840" r:id="rId12"/>
    <p:sldLayoutId id="2147484841" r:id="rId13"/>
    <p:sldLayoutId id="2147484842" r:id="rId14"/>
    <p:sldLayoutId id="2147484843" r:id="rId15"/>
    <p:sldLayoutId id="2147484844" r:id="rId16"/>
    <p:sldLayoutId id="2147484845" r:id="rId17"/>
    <p:sldLayoutId id="2147484846" r:id="rId18"/>
    <p:sldLayoutId id="2147484847" r:id="rId19"/>
    <p:sldLayoutId id="2147484848" r:id="rId20"/>
  </p:sldLayoutIdLst>
  <p:transition>
    <p:fade/>
  </p:transition>
  <p:timing>
    <p:tnLst>
      <p:par>
        <p:cTn id="1" dur="indefinite" restart="never" nodeType="tmRoot"/>
      </p:par>
    </p:tnLst>
  </p:timing>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2082"/>
            <a:ext cx="11375536" cy="946413"/>
          </a:xfrm>
          <a:prstGeom prst="rect">
            <a:avLst/>
          </a:prstGeom>
        </p:spPr>
        <p:txBody>
          <a:bodyPr vert="horz" wrap="square" lIns="146304" tIns="91440" rIns="146304" bIns="9144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271398" y="1211263"/>
            <a:ext cx="11378776" cy="2609945"/>
          </a:xfrm>
          <a:prstGeom prst="rect">
            <a:avLst/>
          </a:prstGeom>
        </p:spPr>
        <p:txBody>
          <a:bodyPr vert="horz" lIns="182880" tIns="146304" rIns="182880" bIns="14630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401580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Lst>
  <p:transition>
    <p:fade/>
  </p:transition>
  <p:timing>
    <p:tnLst>
      <p:par>
        <p:cTn id="1" dur="indefinite" restart="never" nodeType="tmRoot"/>
      </p:par>
    </p:tnLst>
  </p:timing>
  <p:hf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553" marR="0" indent="-346553"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71" baseline="0">
          <a:gradFill>
            <a:gsLst>
              <a:gs pos="1250">
                <a:schemeClr val="tx1"/>
              </a:gs>
              <a:gs pos="100000">
                <a:schemeClr val="tx1"/>
              </a:gs>
            </a:gsLst>
            <a:lin ang="5400000" scaled="0"/>
          </a:gradFill>
          <a:latin typeface="+mj-lt"/>
          <a:ea typeface="+mn-ea"/>
          <a:cs typeface="+mn-cs"/>
        </a:defRPr>
      </a:lvl1pPr>
      <a:lvl2pPr marL="584607" marR="0" indent="-238054" algn="l" defTabSz="932742" rtl="0" eaLnBrk="1" fontAlgn="auto" latinLnBrk="0" hangingPunct="1">
        <a:lnSpc>
          <a:spcPct val="90000"/>
        </a:lnSpc>
        <a:spcBef>
          <a:spcPct val="20000"/>
        </a:spcBef>
        <a:spcAft>
          <a:spcPts val="0"/>
        </a:spcAft>
        <a:buClrTx/>
        <a:buSzPct val="90000"/>
        <a:buFont typeface="Wingdings"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81456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814563" algn="l"/>
        </a:tabLst>
        <a:defRPr sz="2800" kern="1200" spc="0" baseline="0">
          <a:gradFill>
            <a:gsLst>
              <a:gs pos="1250">
                <a:schemeClr val="tx1"/>
              </a:gs>
              <a:gs pos="100000">
                <a:schemeClr val="tx1"/>
              </a:gs>
            </a:gsLst>
            <a:lin ang="5400000" scaled="0"/>
          </a:gradFill>
          <a:latin typeface="+mn-lt"/>
          <a:ea typeface="+mn-ea"/>
          <a:cs typeface="+mn-cs"/>
        </a:defRPr>
      </a:lvl3pPr>
      <a:lvl4pPr marL="1050997" marR="0" indent="-236434" algn="l" defTabSz="93274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4pPr>
      <a:lvl5pPr marL="1280953" marR="0" indent="-229956" algn="l" defTabSz="932742" rtl="0" eaLnBrk="1" fontAlgn="auto" latinLnBrk="0" hangingPunct="1">
        <a:lnSpc>
          <a:spcPct val="90000"/>
        </a:lnSpc>
        <a:spcBef>
          <a:spcPct val="20000"/>
        </a:spcBef>
        <a:spcAft>
          <a:spcPts val="0"/>
        </a:spcAft>
        <a:buClrTx/>
        <a:buSzPct val="90000"/>
        <a:buFont typeface="Wingdings" pitchFamily="2" charset="2"/>
        <a:buChar char=""/>
        <a:tabLst>
          <a:tab pos="1280953" algn="l"/>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5117560"/>
      </p:ext>
    </p:extLst>
  </p:cSld>
  <p:clrMap bg1="dk1" tx1="lt1" bg2="dk2" tx2="lt2" accent1="accent1" accent2="accent2" accent3="accent3" accent4="accent4" accent5="accent5" accent6="accent6" hlink="hlink" folHlink="folHlink"/>
  <p:sldLayoutIdLst>
    <p:sldLayoutId id="2147484927" r:id="rId1"/>
    <p:sldLayoutId id="2147484928" r:id="rId2"/>
    <p:sldLayoutId id="2147484929" r:id="rId3"/>
    <p:sldLayoutId id="2147484930" r:id="rId4"/>
    <p:sldLayoutId id="2147484931" r:id="rId5"/>
    <p:sldLayoutId id="2147484932" r:id="rId6"/>
    <p:sldLayoutId id="2147484933" r:id="rId7"/>
    <p:sldLayoutId id="2147484934" r:id="rId8"/>
    <p:sldLayoutId id="2147484935" r:id="rId9"/>
    <p:sldLayoutId id="2147484936" r:id="rId10"/>
    <p:sldLayoutId id="2147484937" r:id="rId11"/>
    <p:sldLayoutId id="2147484938" r:id="rId12"/>
    <p:sldLayoutId id="2147484939" r:id="rId13"/>
    <p:sldLayoutId id="2147484940" r:id="rId14"/>
    <p:sldLayoutId id="2147484941" r:id="rId15"/>
    <p:sldLayoutId id="2147484942" r:id="rId16"/>
    <p:sldLayoutId id="2147484943" r:id="rId17"/>
    <p:sldLayoutId id="2147484944" r:id="rId18"/>
    <p:sldLayoutId id="2147484945" r:id="rId19"/>
    <p:sldLayoutId id="2147484946" r:id="rId20"/>
    <p:sldLayoutId id="2147484947" r:id="rId21"/>
    <p:sldLayoutId id="2147484948" r:id="rId22"/>
    <p:sldLayoutId id="2147484949"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72204"/>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29660" y="1476625"/>
            <a:ext cx="11375535" cy="2040374"/>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4345115"/>
      </p:ext>
    </p:extLst>
  </p:cSld>
  <p:clrMap bg1="dk1" tx1="lt1" bg2="dk2" tx2="lt2" accent1="accent1" accent2="accent2" accent3="accent3" accent4="accent4" accent5="accent5" accent6="accent6" hlink="hlink" folHlink="folHlink"/>
  <p:sldLayoutIdLst>
    <p:sldLayoutId id="2147484951" r:id="rId1"/>
    <p:sldLayoutId id="2147484952" r:id="rId2"/>
    <p:sldLayoutId id="2147484953" r:id="rId3"/>
    <p:sldLayoutId id="2147484954" r:id="rId4"/>
    <p:sldLayoutId id="2147484955" r:id="rId5"/>
    <p:sldLayoutId id="2147484956" r:id="rId6"/>
    <p:sldLayoutId id="2147484957" r:id="rId7"/>
    <p:sldLayoutId id="2147484958" r:id="rId8"/>
    <p:sldLayoutId id="2147484959" r:id="rId9"/>
    <p:sldLayoutId id="2147484960" r:id="rId10"/>
    <p:sldLayoutId id="2147484961" r:id="rId11"/>
    <p:sldLayoutId id="2147484962" r:id="rId12"/>
  </p:sldLayoutIdLst>
  <p:transition>
    <p:fade/>
  </p:transition>
  <p:timing>
    <p:tnLst>
      <p:par>
        <p:cTn id="1" dur="indefinite" restart="never" nodeType="tmRoot"/>
      </p:par>
    </p:tnLst>
  </p:timing>
  <p:txStyles>
    <p:titleStyle>
      <a:lvl1pPr algn="l" defTabSz="932443" rtl="0" eaLnBrk="1" latinLnBrk="0" hangingPunct="1">
        <a:lnSpc>
          <a:spcPct val="90000"/>
        </a:lnSpc>
        <a:spcBef>
          <a:spcPct val="0"/>
        </a:spcBef>
        <a:buNone/>
        <a:defRPr lang="en-US" sz="5609" b="0" kern="1200" cap="none" spc="-102"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352917" indent="-352917" algn="l" defTabSz="932443" rtl="0" eaLnBrk="1" latinLnBrk="0" hangingPunct="1">
        <a:lnSpc>
          <a:spcPct val="90000"/>
        </a:lnSpc>
        <a:spcBef>
          <a:spcPct val="20000"/>
        </a:spcBef>
        <a:buSzPct val="90000"/>
        <a:buFont typeface="Arial" pitchFamily="34" charset="0"/>
        <a:buChar char="•"/>
        <a:defRPr sz="3264"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642700" indent="-289782" algn="l" defTabSz="932443" rtl="0" eaLnBrk="1" latinLnBrk="0" hangingPunct="1">
        <a:lnSpc>
          <a:spcPct val="90000"/>
        </a:lnSpc>
        <a:spcBef>
          <a:spcPct val="20000"/>
        </a:spcBef>
        <a:buSzPct val="90000"/>
        <a:buFont typeface="Arial" pitchFamily="34" charset="0"/>
        <a:buChar char="•"/>
        <a:tabLst>
          <a:tab pos="642700" algn="l"/>
        </a:tabLst>
        <a:defRPr sz="2856"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932479" indent="-289782" algn="l" defTabSz="932443" rtl="0" eaLnBrk="1" latinLnBrk="0" hangingPunct="1">
        <a:lnSpc>
          <a:spcPct val="90000"/>
        </a:lnSpc>
        <a:spcBef>
          <a:spcPct val="20000"/>
        </a:spcBef>
        <a:buSzPct val="90000"/>
        <a:buFont typeface="Arial" pitchFamily="34" charset="0"/>
        <a:buChar char="•"/>
        <a:defRPr sz="2448"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512044" indent="-228264" algn="l" defTabSz="932443" rtl="0" eaLnBrk="1" latinLnBrk="0" hangingPunct="1">
        <a:lnSpc>
          <a:spcPct val="90000"/>
        </a:lnSpc>
        <a:spcBef>
          <a:spcPct val="20000"/>
        </a:spcBef>
        <a:buSzPct val="90000"/>
        <a:buFont typeface="Arial" pitchFamily="34" charset="0"/>
        <a:buChar char="•"/>
        <a:tabLst>
          <a:tab pos="932479" algn="l"/>
        </a:tabLst>
        <a:defRPr sz="204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746783" indent="-234740" algn="l" defTabSz="932443" rtl="0" eaLnBrk="1" latinLnBrk="0" hangingPunct="1">
        <a:lnSpc>
          <a:spcPct val="90000"/>
        </a:lnSpc>
        <a:spcBef>
          <a:spcPct val="20000"/>
        </a:spcBef>
        <a:buSzPct val="90000"/>
        <a:buFont typeface="Arial" pitchFamily="34" charset="0"/>
        <a:buChar char="•"/>
        <a:defRPr sz="204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2564219" indent="-233111" algn="l" defTabSz="932443"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438" indent="-233111" algn="l" defTabSz="932443"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661" indent="-233111" algn="l" defTabSz="932443"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882" indent="-233111" algn="l" defTabSz="932443"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43" rtl="0" eaLnBrk="1" latinLnBrk="0" hangingPunct="1">
        <a:defRPr sz="1938" kern="1200">
          <a:solidFill>
            <a:schemeClr val="tx1"/>
          </a:solidFill>
          <a:latin typeface="+mn-lt"/>
          <a:ea typeface="+mn-ea"/>
          <a:cs typeface="+mn-cs"/>
        </a:defRPr>
      </a:lvl1pPr>
      <a:lvl2pPr marL="466222" algn="l" defTabSz="932443" rtl="0" eaLnBrk="1" latinLnBrk="0" hangingPunct="1">
        <a:defRPr sz="1938" kern="1200">
          <a:solidFill>
            <a:schemeClr val="tx1"/>
          </a:solidFill>
          <a:latin typeface="+mn-lt"/>
          <a:ea typeface="+mn-ea"/>
          <a:cs typeface="+mn-cs"/>
        </a:defRPr>
      </a:lvl2pPr>
      <a:lvl3pPr marL="932443" algn="l" defTabSz="932443" rtl="0" eaLnBrk="1" latinLnBrk="0" hangingPunct="1">
        <a:defRPr sz="1938" kern="1200">
          <a:solidFill>
            <a:schemeClr val="tx1"/>
          </a:solidFill>
          <a:latin typeface="+mn-lt"/>
          <a:ea typeface="+mn-ea"/>
          <a:cs typeface="+mn-cs"/>
        </a:defRPr>
      </a:lvl3pPr>
      <a:lvl4pPr marL="1398663" algn="l" defTabSz="932443" rtl="0" eaLnBrk="1" latinLnBrk="0" hangingPunct="1">
        <a:defRPr sz="1938" kern="1200">
          <a:solidFill>
            <a:schemeClr val="tx1"/>
          </a:solidFill>
          <a:latin typeface="+mn-lt"/>
          <a:ea typeface="+mn-ea"/>
          <a:cs typeface="+mn-cs"/>
        </a:defRPr>
      </a:lvl4pPr>
      <a:lvl5pPr marL="1864886" algn="l" defTabSz="932443" rtl="0" eaLnBrk="1" latinLnBrk="0" hangingPunct="1">
        <a:defRPr sz="1938" kern="1200">
          <a:solidFill>
            <a:schemeClr val="tx1"/>
          </a:solidFill>
          <a:latin typeface="+mn-lt"/>
          <a:ea typeface="+mn-ea"/>
          <a:cs typeface="+mn-cs"/>
        </a:defRPr>
      </a:lvl5pPr>
      <a:lvl6pPr marL="2331105" algn="l" defTabSz="932443" rtl="0" eaLnBrk="1" latinLnBrk="0" hangingPunct="1">
        <a:defRPr sz="1938" kern="1200">
          <a:solidFill>
            <a:schemeClr val="tx1"/>
          </a:solidFill>
          <a:latin typeface="+mn-lt"/>
          <a:ea typeface="+mn-ea"/>
          <a:cs typeface="+mn-cs"/>
        </a:defRPr>
      </a:lvl6pPr>
      <a:lvl7pPr marL="2797328" algn="l" defTabSz="932443" rtl="0" eaLnBrk="1" latinLnBrk="0" hangingPunct="1">
        <a:defRPr sz="1938" kern="1200">
          <a:solidFill>
            <a:schemeClr val="tx1"/>
          </a:solidFill>
          <a:latin typeface="+mn-lt"/>
          <a:ea typeface="+mn-ea"/>
          <a:cs typeface="+mn-cs"/>
        </a:defRPr>
      </a:lvl7pPr>
      <a:lvl8pPr marL="3263549" algn="l" defTabSz="932443" rtl="0" eaLnBrk="1" latinLnBrk="0" hangingPunct="1">
        <a:defRPr sz="1938" kern="1200">
          <a:solidFill>
            <a:schemeClr val="tx1"/>
          </a:solidFill>
          <a:latin typeface="+mn-lt"/>
          <a:ea typeface="+mn-ea"/>
          <a:cs typeface="+mn-cs"/>
        </a:defRPr>
      </a:lvl8pPr>
      <a:lvl9pPr marL="3729770" algn="l" defTabSz="932443" rtl="0" eaLnBrk="1" latinLnBrk="0" hangingPunct="1">
        <a:defRPr sz="193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55249769"/>
      </p:ext>
    </p:extLst>
  </p:cSld>
  <p:clrMap bg1="dk1" tx1="lt1" bg2="dk2" tx2="lt2" accent1="accent1" accent2="accent2" accent3="accent3" accent4="accent4" accent5="accent5" accent6="accent6" hlink="hlink" folHlink="folHlink"/>
  <p:sldLayoutIdLst>
    <p:sldLayoutId id="2147484966" r:id="rId1"/>
    <p:sldLayoutId id="2147484967" r:id="rId2"/>
    <p:sldLayoutId id="2147484968" r:id="rId3"/>
    <p:sldLayoutId id="2147484969" r:id="rId4"/>
    <p:sldLayoutId id="2147484970" r:id="rId5"/>
    <p:sldLayoutId id="2147484971" r:id="rId6"/>
    <p:sldLayoutId id="2147484972" r:id="rId7"/>
    <p:sldLayoutId id="2147484973" r:id="rId8"/>
    <p:sldLayoutId id="2147484974" r:id="rId9"/>
    <p:sldLayoutId id="2147484975" r:id="rId10"/>
    <p:sldLayoutId id="2147484976" r:id="rId11"/>
    <p:sldLayoutId id="2147484977" r:id="rId12"/>
    <p:sldLayoutId id="2147484978" r:id="rId13"/>
    <p:sldLayoutId id="2147484979" r:id="rId14"/>
    <p:sldLayoutId id="2147484981" r:id="rId15"/>
    <p:sldLayoutId id="2147484982" r:id="rId16"/>
    <p:sldLayoutId id="2147484983" r:id="rId17"/>
    <p:sldLayoutId id="2147484984" r:id="rId18"/>
    <p:sldLayoutId id="2147484985" r:id="rId19"/>
    <p:sldLayoutId id="2147484986" r:id="rId20"/>
    <p:sldLayoutId id="2147484987" r:id="rId21"/>
    <p:sldLayoutId id="2147485031" r:id="rId22"/>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7642881"/>
      </p:ext>
    </p:extLst>
  </p:cSld>
  <p:clrMap bg1="dk1" tx1="lt1" bg2="dk2" tx2="lt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 id="2147485012" r:id="rId12"/>
    <p:sldLayoutId id="2147485013" r:id="rId13"/>
    <p:sldLayoutId id="2147485014" r:id="rId14"/>
    <p:sldLayoutId id="2147485015" r:id="rId15"/>
    <p:sldLayoutId id="2147485016" r:id="rId16"/>
    <p:sldLayoutId id="2147485017" r:id="rId17"/>
    <p:sldLayoutId id="2147485018" r:id="rId18"/>
    <p:sldLayoutId id="2147485019" r:id="rId19"/>
    <p:sldLayoutId id="2147485020" r:id="rId20"/>
    <p:sldLayoutId id="2147485021" r:id="rId21"/>
    <p:sldLayoutId id="2147485022" r:id="rId22"/>
    <p:sldLayoutId id="2147485023" r:id="rId23"/>
    <p:sldLayoutId id="2147485024" r:id="rId24"/>
    <p:sldLayoutId id="2147485025" r:id="rId25"/>
    <p:sldLayoutId id="2147485026" r:id="rId26"/>
    <p:sldLayoutId id="2147485027" r:id="rId27"/>
    <p:sldLayoutId id="2147485029"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9425997"/>
      </p:ext>
    </p:extLst>
  </p:cSld>
  <p:clrMap bg1="lt1" tx1="dk1" bg2="lt2" tx2="dk2" accent1="accent1" accent2="accent2" accent3="accent3" accent4="accent4" accent5="accent5" accent6="accent6" hlink="hlink" folHlink="folHlink"/>
  <p:sldLayoutIdLst>
    <p:sldLayoutId id="2147485033" r:id="rId1"/>
    <p:sldLayoutId id="2147485034" r:id="rId2"/>
    <p:sldLayoutId id="2147485035" r:id="rId3"/>
    <p:sldLayoutId id="2147485036" r:id="rId4"/>
    <p:sldLayoutId id="2147485037" r:id="rId5"/>
    <p:sldLayoutId id="2147485038" r:id="rId6"/>
    <p:sldLayoutId id="2147485039" r:id="rId7"/>
    <p:sldLayoutId id="2147485040" r:id="rId8"/>
    <p:sldLayoutId id="2147485041" r:id="rId9"/>
    <p:sldLayoutId id="2147485042" r:id="rId10"/>
  </p:sldLayoutIdLst>
  <p:transition>
    <p:fade/>
  </p:transition>
  <p:timing>
    <p:tnLst>
      <p:par>
        <p:cTn id="1" dur="indefinite" restart="never" nodeType="tmRoot"/>
      </p:par>
    </p:tnLst>
  </p:timing>
  <p:txStyles>
    <p:title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charset="0"/>
          <a:ea typeface="ＭＳ Ｐゴシック" charset="0"/>
        </a:defRPr>
      </a:lvl2pPr>
      <a:lvl3pPr algn="l" defTabSz="931863" rtl="0" fontAlgn="base">
        <a:lnSpc>
          <a:spcPct val="90000"/>
        </a:lnSpc>
        <a:spcBef>
          <a:spcPct val="0"/>
        </a:spcBef>
        <a:spcAft>
          <a:spcPct val="0"/>
        </a:spcAft>
        <a:defRPr sz="5400">
          <a:solidFill>
            <a:schemeClr val="tx1"/>
          </a:solidFill>
          <a:latin typeface="Segoe UI Light" charset="0"/>
          <a:ea typeface="ＭＳ Ｐゴシック" charset="0"/>
        </a:defRPr>
      </a:lvl3pPr>
      <a:lvl4pPr algn="l" defTabSz="931863" rtl="0" fontAlgn="base">
        <a:lnSpc>
          <a:spcPct val="90000"/>
        </a:lnSpc>
        <a:spcBef>
          <a:spcPct val="0"/>
        </a:spcBef>
        <a:spcAft>
          <a:spcPct val="0"/>
        </a:spcAft>
        <a:defRPr sz="5400">
          <a:solidFill>
            <a:schemeClr val="tx1"/>
          </a:solidFill>
          <a:latin typeface="Segoe UI Light" charset="0"/>
          <a:ea typeface="ＭＳ Ｐゴシック" charset="0"/>
        </a:defRPr>
      </a:lvl4pPr>
      <a:lvl5pPr algn="l" defTabSz="931863" rtl="0" fontAlgn="base">
        <a:lnSpc>
          <a:spcPct val="90000"/>
        </a:lnSpc>
        <a:spcBef>
          <a:spcPct val="0"/>
        </a:spcBef>
        <a:spcAft>
          <a:spcPct val="0"/>
        </a:spcAft>
        <a:defRPr sz="5400">
          <a:solidFill>
            <a:schemeClr val="tx1"/>
          </a:solidFill>
          <a:latin typeface="Segoe UI Light" charset="0"/>
          <a:ea typeface="ＭＳ Ｐゴシック" charset="0"/>
        </a:defRPr>
      </a:lvl5pPr>
      <a:lvl6pPr marL="457200" algn="l" defTabSz="931863" rtl="0" fontAlgn="base">
        <a:lnSpc>
          <a:spcPct val="90000"/>
        </a:lnSpc>
        <a:spcBef>
          <a:spcPct val="0"/>
        </a:spcBef>
        <a:spcAft>
          <a:spcPct val="0"/>
        </a:spcAft>
        <a:defRPr sz="54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54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54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5400">
          <a:solidFill>
            <a:schemeClr val="tx1"/>
          </a:solidFill>
          <a:latin typeface="Segoe UI Light" charset="0"/>
          <a:ea typeface="ＭＳ Ｐゴシック" charset="0"/>
        </a:defRPr>
      </a:lvl9pPr>
    </p:titleStyle>
    <p:bodyStyle>
      <a:lvl1pPr marL="342900" indent="-342900" algn="l" defTabSz="931863" rtl="0" fontAlgn="base">
        <a:lnSpc>
          <a:spcPct val="90000"/>
        </a:lnSpc>
        <a:spcBef>
          <a:spcPct val="20000"/>
        </a:spcBef>
        <a:spcAft>
          <a:spcPct val="0"/>
        </a:spcAft>
        <a:buSzPct val="90000"/>
        <a:buFont typeface="Arial" charset="0"/>
        <a:buChar char="•"/>
        <a:defRPr sz="4000" kern="1200">
          <a:gradFill>
            <a:gsLst>
              <a:gs pos="1250">
                <a:schemeClr val="tx1"/>
              </a:gs>
              <a:gs pos="100000">
                <a:schemeClr val="tx1"/>
              </a:gs>
            </a:gsLst>
            <a:lin ang="5400000" scaled="0"/>
          </a:gradFill>
          <a:latin typeface="+mj-lt"/>
          <a:ea typeface="ＭＳ Ｐゴシック" charset="0"/>
          <a:cs typeface="ＭＳ Ｐゴシック" charset="0"/>
        </a:defRPr>
      </a:lvl1pPr>
      <a:lvl2pPr marL="584200" indent="-241300" algn="l" defTabSz="931863"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800100" indent="-228600" algn="l" defTabSz="931863"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700" indent="-228600" algn="l" defTabSz="93186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7300" indent="-228600" algn="l" defTabSz="93186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290" tIns="91432" rIns="146290" bIns="91432"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0"/>
            <a:ext cx="11887200" cy="2121418"/>
          </a:xfrm>
          <a:prstGeom prst="rect">
            <a:avLst/>
          </a:prstGeom>
        </p:spPr>
        <p:txBody>
          <a:bodyPr vert="horz" wrap="square" lIns="146290" tIns="91432" rIns="146290" bIns="91432"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8986232"/>
      </p:ext>
    </p:extLst>
  </p:cSld>
  <p:clrMap bg1="lt1" tx1="dk1" bg2="lt2" tx2="dk2" accent1="accent1" accent2="accent2" accent3="accent3" accent4="accent4" accent5="accent5" accent6="accent6" hlink="hlink" folHlink="folHlink"/>
  <p:sldLayoutIdLst>
    <p:sldLayoutId id="2147485044" r:id="rId1"/>
    <p:sldLayoutId id="2147485045" r:id="rId2"/>
    <p:sldLayoutId id="2147485046" r:id="rId3"/>
    <p:sldLayoutId id="2147485047" r:id="rId4"/>
    <p:sldLayoutId id="2147485048" r:id="rId5"/>
    <p:sldLayoutId id="2147485049" r:id="rId6"/>
    <p:sldLayoutId id="2147485050" r:id="rId7"/>
    <p:sldLayoutId id="2147485051" r:id="rId8"/>
    <p:sldLayoutId id="2147485052" r:id="rId9"/>
    <p:sldLayoutId id="2147485053" r:id="rId10"/>
    <p:sldLayoutId id="2147485054" r:id="rId11"/>
    <p:sldLayoutId id="2147485055" r:id="rId12"/>
    <p:sldLayoutId id="2147485056" r:id="rId13"/>
    <p:sldLayoutId id="2147485057" r:id="rId14"/>
  </p:sldLayoutIdLst>
  <p:transition>
    <p:fade/>
  </p:transition>
  <p:timing>
    <p:tnLst>
      <p:par>
        <p:cTn id="1" dur="indefinite" restart="never" nodeType="tmRoot"/>
      </p:par>
    </p:tnLst>
  </p:timing>
  <p:txStyles>
    <p:titleStyle>
      <a:lvl1pPr algn="l" defTabSz="931596" rtl="0" fontAlgn="base">
        <a:lnSpc>
          <a:spcPct val="90000"/>
        </a:lnSpc>
        <a:spcBef>
          <a:spcPct val="0"/>
        </a:spcBef>
        <a:spcAft>
          <a:spcPct val="0"/>
        </a:spcAft>
        <a:defRPr lang="en-US" sz="5399"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596"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596"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596"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596" rtl="0" fontAlgn="base">
        <a:lnSpc>
          <a:spcPct val="90000"/>
        </a:lnSpc>
        <a:spcBef>
          <a:spcPct val="0"/>
        </a:spcBef>
        <a:spcAft>
          <a:spcPct val="0"/>
        </a:spcAft>
        <a:defRPr sz="5399">
          <a:solidFill>
            <a:schemeClr val="tx1"/>
          </a:solidFill>
          <a:latin typeface="Segoe UI Light" charset="0"/>
          <a:ea typeface="ＭＳ Ｐゴシック" charset="0"/>
        </a:defRPr>
      </a:lvl5pPr>
      <a:lvl6pPr marL="457069" algn="l" defTabSz="931596" rtl="0" fontAlgn="base">
        <a:lnSpc>
          <a:spcPct val="90000"/>
        </a:lnSpc>
        <a:spcBef>
          <a:spcPct val="0"/>
        </a:spcBef>
        <a:spcAft>
          <a:spcPct val="0"/>
        </a:spcAft>
        <a:defRPr sz="5399">
          <a:solidFill>
            <a:schemeClr val="tx1"/>
          </a:solidFill>
          <a:latin typeface="Segoe UI Light" charset="0"/>
          <a:ea typeface="ＭＳ Ｐゴシック" charset="0"/>
        </a:defRPr>
      </a:lvl6pPr>
      <a:lvl7pPr marL="914138" algn="l" defTabSz="931596"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208" algn="l" defTabSz="931596"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277" algn="l" defTabSz="931596" rtl="0" fontAlgn="base">
        <a:lnSpc>
          <a:spcPct val="90000"/>
        </a:lnSpc>
        <a:spcBef>
          <a:spcPct val="0"/>
        </a:spcBef>
        <a:spcAft>
          <a:spcPct val="0"/>
        </a:spcAft>
        <a:defRPr sz="5399">
          <a:solidFill>
            <a:schemeClr val="tx1"/>
          </a:solidFill>
          <a:latin typeface="Segoe UI Light" charset="0"/>
          <a:ea typeface="ＭＳ Ｐゴシック" charset="0"/>
        </a:defRPr>
      </a:lvl9pPr>
    </p:titleStyle>
    <p:bodyStyle>
      <a:lvl1pPr marL="342803" indent="-342803" algn="l" defTabSz="931596" rtl="0" fontAlgn="base">
        <a:lnSpc>
          <a:spcPct val="90000"/>
        </a:lnSpc>
        <a:spcBef>
          <a:spcPct val="20000"/>
        </a:spcBef>
        <a:spcAft>
          <a:spcPct val="0"/>
        </a:spcAft>
        <a:buSzPct val="90000"/>
        <a:buFont typeface="Arial" charset="0"/>
        <a:buChar char="•"/>
        <a:defRPr sz="3999"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32" indent="-241231" algn="l" defTabSz="931596"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872" indent="-228535" algn="l" defTabSz="931596"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407" indent="-228535" algn="l" defTabSz="93159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941" indent="-228535" algn="l" defTabSz="93159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306"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45"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83"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20"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5" rtl="0" eaLnBrk="1" latinLnBrk="0" hangingPunct="1">
        <a:defRPr sz="1800" kern="1200">
          <a:solidFill>
            <a:schemeClr val="tx1"/>
          </a:solidFill>
          <a:latin typeface="+mn-lt"/>
          <a:ea typeface="+mn-ea"/>
          <a:cs typeface="+mn-cs"/>
        </a:defRPr>
      </a:lvl1pPr>
      <a:lvl2pPr marL="466237" algn="l" defTabSz="932475" rtl="0" eaLnBrk="1" latinLnBrk="0" hangingPunct="1">
        <a:defRPr sz="1800" kern="1200">
          <a:solidFill>
            <a:schemeClr val="tx1"/>
          </a:solidFill>
          <a:latin typeface="+mn-lt"/>
          <a:ea typeface="+mn-ea"/>
          <a:cs typeface="+mn-cs"/>
        </a:defRPr>
      </a:lvl2pPr>
      <a:lvl3pPr marL="932475" algn="l" defTabSz="932475" rtl="0" eaLnBrk="1" latinLnBrk="0" hangingPunct="1">
        <a:defRPr sz="1800" kern="1200">
          <a:solidFill>
            <a:schemeClr val="tx1"/>
          </a:solidFill>
          <a:latin typeface="+mn-lt"/>
          <a:ea typeface="+mn-ea"/>
          <a:cs typeface="+mn-cs"/>
        </a:defRPr>
      </a:lvl3pPr>
      <a:lvl4pPr marL="1398712" algn="l" defTabSz="932475" rtl="0" eaLnBrk="1" latinLnBrk="0" hangingPunct="1">
        <a:defRPr sz="1800" kern="1200">
          <a:solidFill>
            <a:schemeClr val="tx1"/>
          </a:solidFill>
          <a:latin typeface="+mn-lt"/>
          <a:ea typeface="+mn-ea"/>
          <a:cs typeface="+mn-cs"/>
        </a:defRPr>
      </a:lvl4pPr>
      <a:lvl5pPr marL="1864950" algn="l" defTabSz="932475" rtl="0" eaLnBrk="1" latinLnBrk="0" hangingPunct="1">
        <a:defRPr sz="1800" kern="1200">
          <a:solidFill>
            <a:schemeClr val="tx1"/>
          </a:solidFill>
          <a:latin typeface="+mn-lt"/>
          <a:ea typeface="+mn-ea"/>
          <a:cs typeface="+mn-cs"/>
        </a:defRPr>
      </a:lvl5pPr>
      <a:lvl6pPr marL="2331188" algn="l" defTabSz="932475" rtl="0" eaLnBrk="1" latinLnBrk="0" hangingPunct="1">
        <a:defRPr sz="1800" kern="1200">
          <a:solidFill>
            <a:schemeClr val="tx1"/>
          </a:solidFill>
          <a:latin typeface="+mn-lt"/>
          <a:ea typeface="+mn-ea"/>
          <a:cs typeface="+mn-cs"/>
        </a:defRPr>
      </a:lvl6pPr>
      <a:lvl7pPr marL="2797426" algn="l" defTabSz="932475" rtl="0" eaLnBrk="1" latinLnBrk="0" hangingPunct="1">
        <a:defRPr sz="1800" kern="1200">
          <a:solidFill>
            <a:schemeClr val="tx1"/>
          </a:solidFill>
          <a:latin typeface="+mn-lt"/>
          <a:ea typeface="+mn-ea"/>
          <a:cs typeface="+mn-cs"/>
        </a:defRPr>
      </a:lvl7pPr>
      <a:lvl8pPr marL="3263663" algn="l" defTabSz="932475" rtl="0" eaLnBrk="1" latinLnBrk="0" hangingPunct="1">
        <a:defRPr sz="1800" kern="1200">
          <a:solidFill>
            <a:schemeClr val="tx1"/>
          </a:solidFill>
          <a:latin typeface="+mn-lt"/>
          <a:ea typeface="+mn-ea"/>
          <a:cs typeface="+mn-cs"/>
        </a:defRPr>
      </a:lvl8pPr>
      <a:lvl9pPr marL="3729902" algn="l" defTabSz="93247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xml"/><Relationship Id="rId1" Type="http://schemas.openxmlformats.org/officeDocument/2006/relationships/slideLayout" Target="../slideLayouts/slideLayout219.xml"/><Relationship Id="rId5" Type="http://schemas.openxmlformats.org/officeDocument/2006/relationships/image" Target="../media/image52.png"/><Relationship Id="rId4" Type="http://schemas.openxmlformats.org/officeDocument/2006/relationships/image" Target="../media/image51.emf"/></Relationships>
</file>

<file path=ppt/slides/_rels/slide1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emf"/><Relationship Id="rId7" Type="http://schemas.openxmlformats.org/officeDocument/2006/relationships/image" Target="../media/image98.emf"/><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97.emf"/><Relationship Id="rId4" Type="http://schemas.openxmlformats.org/officeDocument/2006/relationships/image" Target="../media/image96.emf"/></Relationships>
</file>

<file path=ppt/slides/_rels/slide1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emf"/><Relationship Id="rId7" Type="http://schemas.openxmlformats.org/officeDocument/2006/relationships/image" Target="../media/image98.emf"/><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97.emf"/><Relationship Id="rId4" Type="http://schemas.openxmlformats.org/officeDocument/2006/relationships/image" Target="../media/image96.emf"/></Relationships>
</file>

<file path=ppt/slides/_rels/slide12.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3.emf"/><Relationship Id="rId7" Type="http://schemas.openxmlformats.org/officeDocument/2006/relationships/image" Target="../media/image101.emf"/><Relationship Id="rId12"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90.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8.emf"/><Relationship Id="rId10" Type="http://schemas.openxmlformats.org/officeDocument/2006/relationships/image" Target="../media/image104.emf"/><Relationship Id="rId4" Type="http://schemas.openxmlformats.org/officeDocument/2006/relationships/image" Target="../media/image92.emf"/><Relationship Id="rId9" Type="http://schemas.openxmlformats.org/officeDocument/2006/relationships/image" Target="../media/image103.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7.png"/></Relationships>
</file>

<file path=ppt/slides/_rels/slide15.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108.emf"/><Relationship Id="rId7" Type="http://schemas.openxmlformats.org/officeDocument/2006/relationships/image" Target="../media/image112.emf"/><Relationship Id="rId2" Type="http://schemas.openxmlformats.org/officeDocument/2006/relationships/notesSlide" Target="../notesSlides/notesSlide14.xml"/><Relationship Id="rId1" Type="http://schemas.openxmlformats.org/officeDocument/2006/relationships/slideLayout" Target="../slideLayouts/slideLayout305.xml"/><Relationship Id="rId6" Type="http://schemas.openxmlformats.org/officeDocument/2006/relationships/image" Target="../media/image111.png"/><Relationship Id="rId5" Type="http://schemas.openxmlformats.org/officeDocument/2006/relationships/image" Target="../media/image110.emf"/><Relationship Id="rId4" Type="http://schemas.openxmlformats.org/officeDocument/2006/relationships/image" Target="../media/image109.emf"/><Relationship Id="rId9" Type="http://schemas.openxmlformats.org/officeDocument/2006/relationships/image" Target="../media/image100.png"/></Relationships>
</file>

<file path=ppt/slides/_rels/slide16.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113.png"/><Relationship Id="rId7" Type="http://schemas.openxmlformats.org/officeDocument/2006/relationships/image" Target="../media/image115.emf"/><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03.emf"/><Relationship Id="rId11" Type="http://schemas.openxmlformats.org/officeDocument/2006/relationships/image" Target="../media/image92.emf"/><Relationship Id="rId5" Type="http://schemas.openxmlformats.org/officeDocument/2006/relationships/image" Target="../media/image89.emf"/><Relationship Id="rId10" Type="http://schemas.openxmlformats.org/officeDocument/2006/relationships/image" Target="../media/image93.emf"/><Relationship Id="rId4" Type="http://schemas.openxmlformats.org/officeDocument/2006/relationships/image" Target="../media/image114.png"/><Relationship Id="rId9" Type="http://schemas.openxmlformats.org/officeDocument/2006/relationships/image" Target="../media/image100.png"/></Relationships>
</file>

<file path=ppt/slides/_rels/slide17.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18.png"/><Relationship Id="rId12" Type="http://schemas.openxmlformats.org/officeDocument/2006/relationships/image" Target="../media/image103.emf"/><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92.emf"/><Relationship Id="rId11" Type="http://schemas.openxmlformats.org/officeDocument/2006/relationships/image" Target="../media/image104.emf"/><Relationship Id="rId5" Type="http://schemas.openxmlformats.org/officeDocument/2006/relationships/image" Target="../media/image117.png"/><Relationship Id="rId10" Type="http://schemas.openxmlformats.org/officeDocument/2006/relationships/image" Target="../media/image101.emf"/><Relationship Id="rId4" Type="http://schemas.openxmlformats.org/officeDocument/2006/relationships/image" Target="../media/image93.emf"/><Relationship Id="rId9" Type="http://schemas.openxmlformats.org/officeDocument/2006/relationships/image" Target="../media/image100.png"/><Relationship Id="rId14" Type="http://schemas.openxmlformats.org/officeDocument/2006/relationships/image" Target="../media/image1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1.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5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18" Type="http://schemas.openxmlformats.org/officeDocument/2006/relationships/image" Target="../media/image137.png"/><Relationship Id="rId26" Type="http://schemas.openxmlformats.org/officeDocument/2006/relationships/image" Target="../media/image145.png"/><Relationship Id="rId3" Type="http://schemas.openxmlformats.org/officeDocument/2006/relationships/image" Target="../media/image122.png"/><Relationship Id="rId21" Type="http://schemas.openxmlformats.org/officeDocument/2006/relationships/image" Target="../media/image140.png"/><Relationship Id="rId7" Type="http://schemas.openxmlformats.org/officeDocument/2006/relationships/image" Target="../media/image126.png"/><Relationship Id="rId12" Type="http://schemas.openxmlformats.org/officeDocument/2006/relationships/image" Target="../media/image131.png"/><Relationship Id="rId17" Type="http://schemas.openxmlformats.org/officeDocument/2006/relationships/image" Target="../media/image136.png"/><Relationship Id="rId25" Type="http://schemas.openxmlformats.org/officeDocument/2006/relationships/image" Target="../media/image144.png"/><Relationship Id="rId2" Type="http://schemas.openxmlformats.org/officeDocument/2006/relationships/notesSlide" Target="../notesSlides/notesSlide18.xml"/><Relationship Id="rId16" Type="http://schemas.openxmlformats.org/officeDocument/2006/relationships/image" Target="../media/image135.png"/><Relationship Id="rId20" Type="http://schemas.openxmlformats.org/officeDocument/2006/relationships/image" Target="../media/image139.png"/><Relationship Id="rId1" Type="http://schemas.openxmlformats.org/officeDocument/2006/relationships/slideLayout" Target="../slideLayouts/slideLayout11.xml"/><Relationship Id="rId6" Type="http://schemas.openxmlformats.org/officeDocument/2006/relationships/image" Target="../media/image125.png"/><Relationship Id="rId11" Type="http://schemas.openxmlformats.org/officeDocument/2006/relationships/image" Target="../media/image130.png"/><Relationship Id="rId24" Type="http://schemas.openxmlformats.org/officeDocument/2006/relationships/image" Target="../media/image143.png"/><Relationship Id="rId5" Type="http://schemas.openxmlformats.org/officeDocument/2006/relationships/image" Target="../media/image124.png"/><Relationship Id="rId15" Type="http://schemas.openxmlformats.org/officeDocument/2006/relationships/image" Target="../media/image134.png"/><Relationship Id="rId23" Type="http://schemas.openxmlformats.org/officeDocument/2006/relationships/image" Target="../media/image142.png"/><Relationship Id="rId28" Type="http://schemas.openxmlformats.org/officeDocument/2006/relationships/image" Target="../media/image147.png"/><Relationship Id="rId10" Type="http://schemas.openxmlformats.org/officeDocument/2006/relationships/image" Target="../media/image129.png"/><Relationship Id="rId19" Type="http://schemas.openxmlformats.org/officeDocument/2006/relationships/image" Target="../media/image138.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png"/><Relationship Id="rId27" Type="http://schemas.openxmlformats.org/officeDocument/2006/relationships/image" Target="../media/image146.png"/></Relationships>
</file>

<file path=ppt/slides/_rels/slide21.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image" Target="../media/image119.png"/><Relationship Id="rId3" Type="http://schemas.openxmlformats.org/officeDocument/2006/relationships/image" Target="../media/image93.emf"/><Relationship Id="rId7" Type="http://schemas.openxmlformats.org/officeDocument/2006/relationships/image" Target="../media/image92.emf"/><Relationship Id="rId12" Type="http://schemas.openxmlformats.org/officeDocument/2006/relationships/image" Target="../media/image103.emf"/><Relationship Id="rId2" Type="http://schemas.openxmlformats.org/officeDocument/2006/relationships/notesSlide" Target="../notesSlides/notesSlide19.xml"/><Relationship Id="rId1" Type="http://schemas.openxmlformats.org/officeDocument/2006/relationships/slideLayout" Target="../slideLayouts/slideLayout290.xml"/><Relationship Id="rId6" Type="http://schemas.openxmlformats.org/officeDocument/2006/relationships/image" Target="../media/image149.png"/><Relationship Id="rId11" Type="http://schemas.openxmlformats.org/officeDocument/2006/relationships/image" Target="../media/image104.emf"/><Relationship Id="rId5" Type="http://schemas.openxmlformats.org/officeDocument/2006/relationships/image" Target="../media/image117.png"/><Relationship Id="rId10" Type="http://schemas.openxmlformats.org/officeDocument/2006/relationships/image" Target="../media/image101.emf"/><Relationship Id="rId4" Type="http://schemas.openxmlformats.org/officeDocument/2006/relationships/image" Target="../media/image148.emf"/><Relationship Id="rId9" Type="http://schemas.openxmlformats.org/officeDocument/2006/relationships/image" Target="../media/image100.png"/><Relationship Id="rId14" Type="http://schemas.openxmlformats.org/officeDocument/2006/relationships/image" Target="../media/image1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50.png"/></Relationships>
</file>

<file path=ppt/slides/_rels/slide24.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1.emf"/><Relationship Id="rId7" Type="http://schemas.openxmlformats.org/officeDocument/2006/relationships/image" Target="../media/image154.emf"/><Relationship Id="rId12"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153.emf"/><Relationship Id="rId11" Type="http://schemas.openxmlformats.org/officeDocument/2006/relationships/image" Target="../media/image98.emf"/><Relationship Id="rId5" Type="http://schemas.openxmlformats.org/officeDocument/2006/relationships/image" Target="../media/image152.emf"/><Relationship Id="rId10" Type="http://schemas.openxmlformats.org/officeDocument/2006/relationships/image" Target="../media/image157.emf"/><Relationship Id="rId4" Type="http://schemas.openxmlformats.org/officeDocument/2006/relationships/image" Target="../media/image92.emf"/><Relationship Id="rId9" Type="http://schemas.openxmlformats.org/officeDocument/2006/relationships/image" Target="../media/image156.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58.png"/></Relationships>
</file>

<file path=ppt/slides/_rels/slide27.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159.png"/><Relationship Id="rId7" Type="http://schemas.openxmlformats.org/officeDocument/2006/relationships/image" Target="../media/image163.emf"/><Relationship Id="rId12" Type="http://schemas.openxmlformats.org/officeDocument/2006/relationships/image" Target="../media/image167.png"/><Relationship Id="rId2" Type="http://schemas.openxmlformats.org/officeDocument/2006/relationships/notesSlide" Target="../notesSlides/notesSlide23.xml"/><Relationship Id="rId1" Type="http://schemas.openxmlformats.org/officeDocument/2006/relationships/slideLayout" Target="../slideLayouts/slideLayout355.xml"/><Relationship Id="rId6" Type="http://schemas.openxmlformats.org/officeDocument/2006/relationships/image" Target="../media/image162.png"/><Relationship Id="rId11" Type="http://schemas.openxmlformats.org/officeDocument/2006/relationships/image" Target="../media/image166.png"/><Relationship Id="rId5" Type="http://schemas.openxmlformats.org/officeDocument/2006/relationships/image" Target="../media/image161.png"/><Relationship Id="rId10" Type="http://schemas.openxmlformats.org/officeDocument/2006/relationships/image" Target="../media/image165.png"/><Relationship Id="rId4" Type="http://schemas.openxmlformats.org/officeDocument/2006/relationships/image" Target="../media/image160.emf"/><Relationship Id="rId9" Type="http://schemas.openxmlformats.org/officeDocument/2006/relationships/image" Target="../media/image164.png"/></Relationships>
</file>

<file path=ppt/slides/_rels/slide28.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168.emf"/><Relationship Id="rId7" Type="http://schemas.openxmlformats.org/officeDocument/2006/relationships/image" Target="../media/image170.emf"/><Relationship Id="rId12" Type="http://schemas.openxmlformats.org/officeDocument/2006/relationships/image" Target="../media/image96.emf"/><Relationship Id="rId2" Type="http://schemas.openxmlformats.org/officeDocument/2006/relationships/notesSlide" Target="../notesSlides/notesSlide24.xml"/><Relationship Id="rId1" Type="http://schemas.openxmlformats.org/officeDocument/2006/relationships/slideLayout" Target="../slideLayouts/slideLayout355.xml"/><Relationship Id="rId6" Type="http://schemas.openxmlformats.org/officeDocument/2006/relationships/image" Target="../media/image169.emf"/><Relationship Id="rId11" Type="http://schemas.openxmlformats.org/officeDocument/2006/relationships/image" Target="../media/image171.emf"/><Relationship Id="rId5" Type="http://schemas.openxmlformats.org/officeDocument/2006/relationships/image" Target="../media/image103.emf"/><Relationship Id="rId10" Type="http://schemas.openxmlformats.org/officeDocument/2006/relationships/image" Target="../media/image92.emf"/><Relationship Id="rId4" Type="http://schemas.openxmlformats.org/officeDocument/2006/relationships/image" Target="../media/image101.emf"/><Relationship Id="rId9" Type="http://schemas.openxmlformats.org/officeDocument/2006/relationships/image" Target="../media/image91.emf"/></Relationships>
</file>

<file path=ppt/slides/_rels/slide29.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notesSlide" Target="../notesSlides/notesSlide25.xml"/><Relationship Id="rId1" Type="http://schemas.openxmlformats.org/officeDocument/2006/relationships/slideLayout" Target="../slideLayouts/slideLayout367.xml"/><Relationship Id="rId5" Type="http://schemas.openxmlformats.org/officeDocument/2006/relationships/image" Target="../media/image173.png"/><Relationship Id="rId4" Type="http://schemas.openxmlformats.org/officeDocument/2006/relationships/image" Target="../media/image9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5.xml"/></Relationships>
</file>

<file path=ppt/slides/_rels/slide30.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75.png"/><Relationship Id="rId4" Type="http://schemas.openxmlformats.org/officeDocument/2006/relationships/image" Target="../media/image174.emf"/></Relationships>
</file>

<file path=ppt/slides/_rels/slide31.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182.emf"/><Relationship Id="rId13" Type="http://schemas.openxmlformats.org/officeDocument/2006/relationships/image" Target="../media/image186.emf"/><Relationship Id="rId18" Type="http://schemas.openxmlformats.org/officeDocument/2006/relationships/image" Target="../media/image189.png"/><Relationship Id="rId3" Type="http://schemas.openxmlformats.org/officeDocument/2006/relationships/image" Target="../media/image177.emf"/><Relationship Id="rId7" Type="http://schemas.openxmlformats.org/officeDocument/2006/relationships/image" Target="../media/image181.emf"/><Relationship Id="rId12" Type="http://schemas.openxmlformats.org/officeDocument/2006/relationships/image" Target="../media/image185.emf"/><Relationship Id="rId17" Type="http://schemas.microsoft.com/office/2007/relationships/hdphoto" Target="../media/hdphoto3.wdp"/><Relationship Id="rId2" Type="http://schemas.openxmlformats.org/officeDocument/2006/relationships/notesSlide" Target="../notesSlides/notesSlide28.xml"/><Relationship Id="rId16" Type="http://schemas.openxmlformats.org/officeDocument/2006/relationships/image" Target="../media/image188.png"/><Relationship Id="rId1" Type="http://schemas.openxmlformats.org/officeDocument/2006/relationships/slideLayout" Target="../slideLayouts/slideLayout11.xml"/><Relationship Id="rId6" Type="http://schemas.openxmlformats.org/officeDocument/2006/relationships/image" Target="../media/image180.emf"/><Relationship Id="rId11" Type="http://schemas.openxmlformats.org/officeDocument/2006/relationships/image" Target="../media/image184.emf"/><Relationship Id="rId5" Type="http://schemas.openxmlformats.org/officeDocument/2006/relationships/image" Target="../media/image179.emf"/><Relationship Id="rId15" Type="http://schemas.openxmlformats.org/officeDocument/2006/relationships/image" Target="../media/image187.emf"/><Relationship Id="rId10" Type="http://schemas.openxmlformats.org/officeDocument/2006/relationships/image" Target="../media/image183.emf"/><Relationship Id="rId19" Type="http://schemas.openxmlformats.org/officeDocument/2006/relationships/image" Target="../media/image190.png"/><Relationship Id="rId4" Type="http://schemas.openxmlformats.org/officeDocument/2006/relationships/image" Target="../media/image178.emf"/><Relationship Id="rId9" Type="http://schemas.openxmlformats.org/officeDocument/2006/relationships/image" Target="../media/image89.emf"/><Relationship Id="rId14" Type="http://schemas.openxmlformats.org/officeDocument/2006/relationships/image" Target="../media/image87.emf"/></Relationships>
</file>

<file path=ppt/slides/_rels/slide3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97.emf"/><Relationship Id="rId1" Type="http://schemas.openxmlformats.org/officeDocument/2006/relationships/slideLayout" Target="../slideLayouts/slideLayout50.xml"/><Relationship Id="rId4" Type="http://schemas.openxmlformats.org/officeDocument/2006/relationships/image" Target="../media/image191.png"/></Relationships>
</file>

<file path=ppt/slides/_rels/slide34.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192.jpeg"/><Relationship Id="rId7" Type="http://schemas.openxmlformats.org/officeDocument/2006/relationships/image" Target="../media/image196.png"/><Relationship Id="rId2" Type="http://schemas.openxmlformats.org/officeDocument/2006/relationships/notesSlide" Target="../notesSlides/notesSlide29.xml"/><Relationship Id="rId1" Type="http://schemas.openxmlformats.org/officeDocument/2006/relationships/slideLayout" Target="../slideLayouts/slideLayout355.xml"/><Relationship Id="rId6" Type="http://schemas.openxmlformats.org/officeDocument/2006/relationships/image" Target="../media/image195.jpeg"/><Relationship Id="rId5" Type="http://schemas.openxmlformats.org/officeDocument/2006/relationships/image" Target="../media/image194.emf"/><Relationship Id="rId4" Type="http://schemas.openxmlformats.org/officeDocument/2006/relationships/image" Target="../media/image193.png"/></Relationships>
</file>

<file path=ppt/slides/_rels/slide35.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95.emf"/><Relationship Id="rId3" Type="http://schemas.openxmlformats.org/officeDocument/2006/relationships/image" Target="../media/image197.png"/><Relationship Id="rId7" Type="http://schemas.openxmlformats.org/officeDocument/2006/relationships/image" Target="../media/image196.png"/><Relationship Id="rId12" Type="http://schemas.openxmlformats.org/officeDocument/2006/relationships/image" Target="../media/image204.png"/><Relationship Id="rId2" Type="http://schemas.openxmlformats.org/officeDocument/2006/relationships/notesSlide" Target="../notesSlides/notesSlide30.xml"/><Relationship Id="rId1" Type="http://schemas.openxmlformats.org/officeDocument/2006/relationships/slideLayout" Target="../slideLayouts/slideLayout355.xml"/><Relationship Id="rId6" Type="http://schemas.openxmlformats.org/officeDocument/2006/relationships/image" Target="../media/image200.png"/><Relationship Id="rId11" Type="http://schemas.openxmlformats.org/officeDocument/2006/relationships/image" Target="../media/image203.png"/><Relationship Id="rId5" Type="http://schemas.openxmlformats.org/officeDocument/2006/relationships/image" Target="../media/image199.png"/><Relationship Id="rId10" Type="http://schemas.openxmlformats.org/officeDocument/2006/relationships/image" Target="../media/image202.jpeg"/><Relationship Id="rId4" Type="http://schemas.openxmlformats.org/officeDocument/2006/relationships/image" Target="../media/image198.jpeg"/><Relationship Id="rId9" Type="http://schemas.openxmlformats.org/officeDocument/2006/relationships/image" Target="../media/image19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9.emf"/><Relationship Id="rId3" Type="http://schemas.openxmlformats.org/officeDocument/2006/relationships/image" Target="../media/image56.emf"/><Relationship Id="rId21" Type="http://schemas.openxmlformats.org/officeDocument/2006/relationships/image" Target="../media/image74.jpe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emf"/><Relationship Id="rId25" Type="http://schemas.openxmlformats.org/officeDocument/2006/relationships/image" Target="../media/image78.png"/><Relationship Id="rId2" Type="http://schemas.openxmlformats.org/officeDocument/2006/relationships/notesSlide" Target="../notesSlides/notesSlide4.xml"/><Relationship Id="rId16" Type="http://schemas.openxmlformats.org/officeDocument/2006/relationships/image" Target="../media/image69.emf"/><Relationship Id="rId20" Type="http://schemas.openxmlformats.org/officeDocument/2006/relationships/image" Target="../media/image73.png"/><Relationship Id="rId1" Type="http://schemas.openxmlformats.org/officeDocument/2006/relationships/slideLayout" Target="../slideLayouts/slideLayout136.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5" Type="http://schemas.openxmlformats.org/officeDocument/2006/relationships/image" Target="../media/image58.png"/><Relationship Id="rId15" Type="http://schemas.openxmlformats.org/officeDocument/2006/relationships/image" Target="../media/image68.emf"/><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emf"/><Relationship Id="rId22" Type="http://schemas.openxmlformats.org/officeDocument/2006/relationships/image" Target="../media/image75.emf"/><Relationship Id="rId27" Type="http://schemas.openxmlformats.org/officeDocument/2006/relationships/image" Target="../media/image80.emf"/></Relationships>
</file>

<file path=ppt/slides/_rels/slide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emf"/><Relationship Id="rId3" Type="http://schemas.openxmlformats.org/officeDocument/2006/relationships/image" Target="../media/image81.emf"/><Relationship Id="rId7" Type="http://schemas.openxmlformats.org/officeDocument/2006/relationships/image" Target="../media/image84.emf"/><Relationship Id="rId12" Type="http://schemas.openxmlformats.org/officeDocument/2006/relationships/image" Target="../media/image89.emf"/><Relationship Id="rId2" Type="http://schemas.openxmlformats.org/officeDocument/2006/relationships/notesSlide" Target="../notesSlides/notesSlide5.xml"/><Relationship Id="rId1" Type="http://schemas.openxmlformats.org/officeDocument/2006/relationships/slideLayout" Target="../slideLayouts/slideLayout254.xml"/><Relationship Id="rId6" Type="http://schemas.openxmlformats.org/officeDocument/2006/relationships/image" Target="../media/image83.emf"/><Relationship Id="rId11" Type="http://schemas.openxmlformats.org/officeDocument/2006/relationships/image" Target="../media/image88.emf"/><Relationship Id="rId5" Type="http://schemas.microsoft.com/office/2007/relationships/hdphoto" Target="../media/hdphoto2.wdp"/><Relationship Id="rId15" Type="http://schemas.openxmlformats.org/officeDocument/2006/relationships/image" Target="../media/image92.emf"/><Relationship Id="rId10" Type="http://schemas.openxmlformats.org/officeDocument/2006/relationships/image" Target="../media/image87.emf"/><Relationship Id="rId4" Type="http://schemas.openxmlformats.org/officeDocument/2006/relationships/image" Target="../media/image82.png"/><Relationship Id="rId9" Type="http://schemas.openxmlformats.org/officeDocument/2006/relationships/image" Target="../media/image86.emf"/><Relationship Id="rId14" Type="http://schemas.openxmlformats.org/officeDocument/2006/relationships/image" Target="../media/image9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7.xml"/><Relationship Id="rId1" Type="http://schemas.openxmlformats.org/officeDocument/2006/relationships/slideLayout" Target="../slideLayouts/slideLayout169.xml"/><Relationship Id="rId4" Type="http://schemas.openxmlformats.org/officeDocument/2006/relationships/image" Target="../media/image92.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12436475" cy="6994526"/>
            <a:chOff x="0" y="0"/>
            <a:chExt cx="12436475" cy="6994526"/>
          </a:xfrm>
        </p:grpSpPr>
        <p:pic>
          <p:nvPicPr>
            <p:cNvPr id="7" name="Picture Placeholder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12436475" cy="6994526"/>
            </a:xfrm>
            <a:prstGeom prst="rect">
              <a:avLst/>
            </a:prstGeom>
          </p:spPr>
        </p:pic>
        <p:sp>
          <p:nvSpPr>
            <p:cNvPr id="11" name="Rectangle 10"/>
            <p:cNvSpPr/>
            <p:nvPr/>
          </p:nvSpPr>
          <p:spPr bwMode="auto">
            <a:xfrm>
              <a:off x="255360" y="296862"/>
              <a:ext cx="6400800" cy="6400800"/>
            </a:xfrm>
            <a:prstGeom prst="rect">
              <a:avLst/>
            </a:prstGeom>
            <a:solidFill>
              <a:schemeClr val="bg2">
                <a:lumMod val="90000"/>
                <a:lumOff val="10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8" name="Title 12"/>
          <p:cNvSpPr>
            <a:spLocks noGrp="1"/>
          </p:cNvSpPr>
          <p:nvPr>
            <p:ph type="ctrTitle"/>
          </p:nvPr>
        </p:nvSpPr>
        <p:spPr>
          <a:xfrm>
            <a:off x="383492" y="1209597"/>
            <a:ext cx="5143830" cy="2538441"/>
          </a:xfrm>
        </p:spPr>
        <p:txBody>
          <a:bodyPr/>
          <a:lstStyle/>
          <a:p>
            <a:r>
              <a:rPr lang="en-US" sz="4800" dirty="0">
                <a:gradFill>
                  <a:gsLst>
                    <a:gs pos="5833">
                      <a:srgbClr val="FFFFFF"/>
                    </a:gs>
                    <a:gs pos="18000">
                      <a:srgbClr val="FFFFFF"/>
                    </a:gs>
                  </a:gsLst>
                  <a:lin ang="5400000" scaled="0"/>
                </a:gradFill>
              </a:rPr>
              <a:t>Hybrid </a:t>
            </a:r>
            <a:r>
              <a:rPr lang="en-US" sz="4800" dirty="0" smtClean="0">
                <a:gradFill>
                  <a:gsLst>
                    <a:gs pos="5833">
                      <a:srgbClr val="FFFFFF"/>
                    </a:gs>
                    <a:gs pos="18000">
                      <a:srgbClr val="FFFFFF"/>
                    </a:gs>
                  </a:gsLst>
                  <a:lin ang="5400000" scaled="0"/>
                </a:gradFill>
              </a:rPr>
              <a:t>Identity </a:t>
            </a:r>
            <a:br>
              <a:rPr lang="en-US" sz="4800" dirty="0" smtClean="0">
                <a:gradFill>
                  <a:gsLst>
                    <a:gs pos="5833">
                      <a:srgbClr val="FFFFFF"/>
                    </a:gs>
                    <a:gs pos="18000">
                      <a:srgbClr val="FFFFFF"/>
                    </a:gs>
                  </a:gsLst>
                  <a:lin ang="5400000" scaled="0"/>
                </a:gradFill>
              </a:rPr>
            </a:br>
            <a:r>
              <a:rPr lang="en-US" sz="4800" dirty="0" err="1" smtClean="0">
                <a:gradFill>
                  <a:gsLst>
                    <a:gs pos="5833">
                      <a:srgbClr val="FFFFFF"/>
                    </a:gs>
                    <a:gs pos="18000">
                      <a:srgbClr val="FFFFFF"/>
                    </a:gs>
                  </a:gsLst>
                  <a:lin ang="5400000" scaled="0"/>
                </a:gradFill>
              </a:rPr>
              <a:t>mit</a:t>
            </a:r>
            <a:r>
              <a:rPr lang="en-US" sz="4800" dirty="0" smtClean="0">
                <a:gradFill>
                  <a:gsLst>
                    <a:gs pos="5833">
                      <a:srgbClr val="FFFFFF"/>
                    </a:gs>
                    <a:gs pos="18000">
                      <a:srgbClr val="FFFFFF"/>
                    </a:gs>
                  </a:gsLst>
                  <a:lin ang="5400000" scaled="0"/>
                </a:gradFill>
              </a:rPr>
              <a:t> </a:t>
            </a:r>
            <a:r>
              <a:rPr lang="en-US" sz="4800" dirty="0">
                <a:gradFill>
                  <a:gsLst>
                    <a:gs pos="5833">
                      <a:srgbClr val="FFFFFF"/>
                    </a:gs>
                    <a:gs pos="18000">
                      <a:srgbClr val="FFFFFF"/>
                    </a:gs>
                  </a:gsLst>
                  <a:lin ang="5400000" scaled="0"/>
                </a:gradFill>
              </a:rPr>
              <a:t>Microsoft Azure</a:t>
            </a:r>
          </a:p>
        </p:txBody>
      </p:sp>
      <p:sp>
        <p:nvSpPr>
          <p:cNvPr id="9" name="Text Placeholder 13"/>
          <p:cNvSpPr>
            <a:spLocks noGrp="1"/>
          </p:cNvSpPr>
          <p:nvPr>
            <p:ph type="subTitle" idx="1"/>
          </p:nvPr>
        </p:nvSpPr>
        <p:spPr>
          <a:xfrm>
            <a:off x="383554" y="3898576"/>
            <a:ext cx="6137167" cy="1295739"/>
          </a:xfrm>
        </p:spPr>
        <p:txBody>
          <a:bodyPr/>
          <a:lstStyle/>
          <a:p>
            <a:r>
              <a:rPr lang="en-US" sz="2800" dirty="0" smtClean="0"/>
              <a:t>Peter Kirchner</a:t>
            </a:r>
          </a:p>
          <a:p>
            <a:r>
              <a:rPr lang="en-US" sz="1800" dirty="0" smtClean="0"/>
              <a:t>Technical Evangelist</a:t>
            </a:r>
          </a:p>
          <a:p>
            <a:r>
              <a:rPr lang="en-US" sz="1800" dirty="0" smtClean="0"/>
              <a:t>Microsoft Deutschland</a:t>
            </a:r>
            <a:endParaRPr lang="en-US" sz="1800" dirty="0"/>
          </a:p>
        </p:txBody>
      </p:sp>
      <p:pic>
        <p:nvPicPr>
          <p:cNvPr id="3" name="Picture 2"/>
          <p:cNvPicPr>
            <a:picLocks noChangeAspect="1"/>
          </p:cNvPicPr>
          <p:nvPr/>
        </p:nvPicPr>
        <p:blipFill>
          <a:blip r:embed="rId4"/>
          <a:stretch>
            <a:fillRect/>
          </a:stretch>
        </p:blipFill>
        <p:spPr>
          <a:xfrm>
            <a:off x="4526280" y="4629285"/>
            <a:ext cx="1805417" cy="1805417"/>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8363" y="-465138"/>
            <a:ext cx="4103070" cy="2307977"/>
          </a:xfrm>
          <a:prstGeom prst="rect">
            <a:avLst/>
          </a:prstGeom>
        </p:spPr>
      </p:pic>
    </p:spTree>
    <p:extLst>
      <p:ext uri="{BB962C8B-B14F-4D97-AF65-F5344CB8AC3E}">
        <p14:creationId xmlns:p14="http://schemas.microsoft.com/office/powerpoint/2010/main" val="26787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7584875" y="1706563"/>
            <a:ext cx="6029525" cy="4699109"/>
            <a:chOff x="7597575" y="1706563"/>
            <a:chExt cx="6029525" cy="4699109"/>
          </a:xfrm>
        </p:grpSpPr>
        <p:sp>
          <p:nvSpPr>
            <p:cNvPr id="96" name="Rectangle 95"/>
            <p:cNvSpPr/>
            <p:nvPr/>
          </p:nvSpPr>
          <p:spPr bwMode="auto">
            <a:xfrm>
              <a:off x="9258350" y="1706563"/>
              <a:ext cx="2916936" cy="318515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03" fontAlgn="base">
                <a:lnSpc>
                  <a:spcPct val="90000"/>
                </a:lnSpc>
                <a:spcBef>
                  <a:spcPct val="20000"/>
                </a:spcBef>
                <a:spcAft>
                  <a:spcPct val="0"/>
                </a:spcAft>
              </a:pPr>
              <a:r>
                <a:rPr lang="en-US" sz="2400" spc="-102" dirty="0" smtClean="0">
                  <a:gradFill>
                    <a:gsLst>
                      <a:gs pos="9167">
                        <a:srgbClr val="505050"/>
                      </a:gs>
                      <a:gs pos="100000">
                        <a:srgbClr val="505050"/>
                      </a:gs>
                    </a:gsLst>
                    <a:lin ang="5400000" scaled="0"/>
                  </a:gradFill>
                </a:rPr>
                <a:t>Empower </a:t>
              </a:r>
              <a:r>
                <a:rPr lang="en-US" sz="2400" spc="-102" dirty="0">
                  <a:gradFill>
                    <a:gsLst>
                      <a:gs pos="9167">
                        <a:srgbClr val="505050"/>
                      </a:gs>
                      <a:gs pos="100000">
                        <a:srgbClr val="505050"/>
                      </a:gs>
                    </a:gsLst>
                    <a:lin ang="5400000" scaled="0"/>
                  </a:gradFill>
                </a:rPr>
                <a:t>U</a:t>
              </a:r>
              <a:r>
                <a:rPr lang="en-US" sz="2400" spc="-102" dirty="0" smtClean="0">
                  <a:gradFill>
                    <a:gsLst>
                      <a:gs pos="9167">
                        <a:srgbClr val="505050"/>
                      </a:gs>
                      <a:gs pos="100000">
                        <a:srgbClr val="505050"/>
                      </a:gs>
                    </a:gsLst>
                    <a:lin ang="5400000" scaled="0"/>
                  </a:gradFill>
                </a:rPr>
                <a:t>sers</a:t>
              </a:r>
              <a:endParaRPr lang="en-US" sz="2400" spc="-102" dirty="0">
                <a:gradFill>
                  <a:gsLst>
                    <a:gs pos="9167">
                      <a:srgbClr val="505050"/>
                    </a:gs>
                    <a:gs pos="100000">
                      <a:srgbClr val="505050"/>
                    </a:gs>
                  </a:gsLst>
                  <a:lin ang="5400000" scaled="0"/>
                </a:gradFill>
              </a:endParaRPr>
            </a:p>
          </p:txBody>
        </p:sp>
        <p:pic>
          <p:nvPicPr>
            <p:cNvPr id="17" name="Picture 1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7575" y="3318973"/>
              <a:ext cx="6029525" cy="3086699"/>
            </a:xfrm>
            <a:prstGeom prst="rect">
              <a:avLst/>
            </a:prstGeom>
          </p:spPr>
        </p:pic>
      </p:grpSp>
      <p:grpSp>
        <p:nvGrpSpPr>
          <p:cNvPr id="27" name="Group 26"/>
          <p:cNvGrpSpPr/>
          <p:nvPr/>
        </p:nvGrpSpPr>
        <p:grpSpPr>
          <a:xfrm>
            <a:off x="3255531" y="1706563"/>
            <a:ext cx="2916936" cy="4501011"/>
            <a:chOff x="3280931" y="1706563"/>
            <a:chExt cx="2916936" cy="4501011"/>
          </a:xfrm>
        </p:grpSpPr>
        <p:sp>
          <p:nvSpPr>
            <p:cNvPr id="92" name="Rectangle 91"/>
            <p:cNvSpPr/>
            <p:nvPr/>
          </p:nvSpPr>
          <p:spPr bwMode="auto">
            <a:xfrm>
              <a:off x="3280931" y="1706563"/>
              <a:ext cx="2916936" cy="318515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03" fontAlgn="base">
                <a:lnSpc>
                  <a:spcPct val="90000"/>
                </a:lnSpc>
                <a:spcBef>
                  <a:spcPct val="20000"/>
                </a:spcBef>
                <a:spcAft>
                  <a:spcPct val="0"/>
                </a:spcAft>
              </a:pPr>
              <a:r>
                <a:rPr lang="en-US" sz="2400" dirty="0">
                  <a:gradFill>
                    <a:gsLst>
                      <a:gs pos="3670">
                        <a:srgbClr val="008272"/>
                      </a:gs>
                      <a:gs pos="100000">
                        <a:srgbClr val="008272"/>
                      </a:gs>
                    </a:gsLst>
                    <a:lin ang="5400000" scaled="0"/>
                  </a:gradFill>
                </a:rPr>
                <a:t>Manage everything from passwords to devices</a:t>
              </a:r>
              <a:r>
                <a:rPr lang="en-US" sz="2400" spc="-102" dirty="0" smtClean="0">
                  <a:gradFill>
                    <a:gsLst>
                      <a:gs pos="9167">
                        <a:srgbClr val="505050"/>
                      </a:gs>
                      <a:gs pos="100000">
                        <a:srgbClr val="505050"/>
                      </a:gs>
                    </a:gsLst>
                    <a:lin ang="5400000" scaled="0"/>
                  </a:gradFill>
                </a:rPr>
                <a:t>.</a:t>
              </a:r>
              <a:endParaRPr lang="en-US" sz="2400" spc="-102" dirty="0">
                <a:gradFill>
                  <a:gsLst>
                    <a:gs pos="9167">
                      <a:srgbClr val="505050"/>
                    </a:gs>
                    <a:gs pos="100000">
                      <a:srgbClr val="505050"/>
                    </a:gs>
                  </a:gsLst>
                  <a:lin ang="5400000" scaled="0"/>
                </a:gradFill>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81847" y="3299140"/>
              <a:ext cx="2915105" cy="2908434"/>
            </a:xfrm>
            <a:prstGeom prst="rect">
              <a:avLst/>
            </a:prstGeom>
          </p:spPr>
        </p:pic>
      </p:grpSp>
      <p:grpSp>
        <p:nvGrpSpPr>
          <p:cNvPr id="5" name="Group 4"/>
          <p:cNvGrpSpPr/>
          <p:nvPr/>
        </p:nvGrpSpPr>
        <p:grpSpPr>
          <a:xfrm>
            <a:off x="6246845" y="1706563"/>
            <a:ext cx="2937654" cy="4554126"/>
            <a:chOff x="6246845" y="1706563"/>
            <a:chExt cx="2937654" cy="4554126"/>
          </a:xfrm>
        </p:grpSpPr>
        <p:sp>
          <p:nvSpPr>
            <p:cNvPr id="95" name="Rectangle 94"/>
            <p:cNvSpPr/>
            <p:nvPr/>
          </p:nvSpPr>
          <p:spPr bwMode="auto">
            <a:xfrm>
              <a:off x="6250655" y="1706563"/>
              <a:ext cx="2916936" cy="318515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03">
                <a:lnSpc>
                  <a:spcPct val="90000"/>
                </a:lnSpc>
                <a:spcBef>
                  <a:spcPct val="20000"/>
                </a:spcBef>
              </a:pPr>
              <a:r>
                <a:rPr lang="en-US" sz="2400" spc="-102" dirty="0">
                  <a:gradFill>
                    <a:gsLst>
                      <a:gs pos="9167">
                        <a:srgbClr val="505050"/>
                      </a:gs>
                      <a:gs pos="100000">
                        <a:srgbClr val="505050"/>
                      </a:gs>
                    </a:gsLst>
                    <a:lin ang="5400000" scaled="0"/>
                  </a:gradFill>
                </a:rPr>
                <a:t>Monitor and protect access to </a:t>
              </a:r>
              <a:r>
                <a:rPr lang="en-US" sz="2400" spc="-102" dirty="0" smtClean="0">
                  <a:gradFill>
                    <a:gsLst>
                      <a:gs pos="9167">
                        <a:srgbClr val="505050"/>
                      </a:gs>
                      <a:gs pos="100000">
                        <a:srgbClr val="505050"/>
                      </a:gs>
                    </a:gsLst>
                    <a:lin ang="5400000" scaled="0"/>
                  </a:gradFill>
                </a:rPr>
                <a:t>cloud applications</a:t>
              </a:r>
              <a:r>
                <a:rPr lang="en-US" sz="2400" spc="-102" dirty="0">
                  <a:gradFill>
                    <a:gsLst>
                      <a:gs pos="9167">
                        <a:srgbClr val="505050"/>
                      </a:gs>
                      <a:gs pos="100000">
                        <a:srgbClr val="505050"/>
                      </a:gs>
                    </a:gsLst>
                    <a:lin ang="5400000" scaled="0"/>
                  </a:gradFill>
                </a:rPr>
                <a:t>.</a:t>
              </a:r>
            </a:p>
          </p:txBody>
        </p:sp>
        <p:grpSp>
          <p:nvGrpSpPr>
            <p:cNvPr id="15" name="Group 14"/>
            <p:cNvGrpSpPr/>
            <p:nvPr/>
          </p:nvGrpSpPr>
          <p:grpSpPr>
            <a:xfrm>
              <a:off x="6246845" y="3318972"/>
              <a:ext cx="2937654" cy="2941717"/>
              <a:chOff x="9219277" y="1341593"/>
              <a:chExt cx="2937654" cy="2941717"/>
            </a:xfrm>
          </p:grpSpPr>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9277" y="1341593"/>
                <a:ext cx="2937654" cy="2941717"/>
              </a:xfrm>
              <a:prstGeom prst="rect">
                <a:avLst/>
              </a:prstGeom>
            </p:spPr>
          </p:pic>
          <p:pic>
            <p:nvPicPr>
              <p:cNvPr id="18" name="Picture 17"/>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0563400" y="2918636"/>
                <a:ext cx="223283" cy="570242"/>
              </a:xfrm>
              <a:prstGeom prst="rect">
                <a:avLst/>
              </a:prstGeom>
            </p:spPr>
          </p:pic>
        </p:grpSp>
      </p:grpSp>
      <p:grpSp>
        <p:nvGrpSpPr>
          <p:cNvPr id="4" name="Group 3"/>
          <p:cNvGrpSpPr/>
          <p:nvPr/>
        </p:nvGrpSpPr>
        <p:grpSpPr>
          <a:xfrm>
            <a:off x="265815" y="1706563"/>
            <a:ext cx="2905296" cy="4497874"/>
            <a:chOff x="265815" y="1706563"/>
            <a:chExt cx="2905296" cy="4497874"/>
          </a:xfrm>
        </p:grpSpPr>
        <p:sp>
          <p:nvSpPr>
            <p:cNvPr id="91" name="Rectangle 90"/>
            <p:cNvSpPr/>
            <p:nvPr/>
          </p:nvSpPr>
          <p:spPr bwMode="auto">
            <a:xfrm>
              <a:off x="276950" y="1706563"/>
              <a:ext cx="2893438" cy="318515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03">
                <a:lnSpc>
                  <a:spcPct val="90000"/>
                </a:lnSpc>
                <a:spcBef>
                  <a:spcPct val="20000"/>
                </a:spcBef>
              </a:pPr>
              <a:r>
                <a:rPr lang="en-US" sz="2400" spc="-102" dirty="0">
                  <a:gradFill>
                    <a:gsLst>
                      <a:gs pos="9167">
                        <a:srgbClr val="505050"/>
                      </a:gs>
                      <a:gs pos="100000">
                        <a:srgbClr val="505050"/>
                      </a:gs>
                    </a:gsLst>
                    <a:lin ang="5400000" scaled="0"/>
                  </a:gradFill>
                </a:rPr>
                <a:t>Your </a:t>
              </a:r>
              <a:r>
                <a:rPr lang="en-US" sz="2400" spc="-102" dirty="0" smtClean="0">
                  <a:gradFill>
                    <a:gsLst>
                      <a:gs pos="9167">
                        <a:srgbClr val="505050"/>
                      </a:gs>
                      <a:gs pos="100000">
                        <a:srgbClr val="505050"/>
                      </a:gs>
                    </a:gsLst>
                    <a:lin ang="5400000" scaled="0"/>
                  </a:gradFill>
                </a:rPr>
                <a:t>Directory on the cloud</a:t>
              </a:r>
              <a:endParaRPr lang="en-US" sz="2400" spc="-102" dirty="0">
                <a:gradFill>
                  <a:gsLst>
                    <a:gs pos="9167">
                      <a:srgbClr val="505050"/>
                    </a:gs>
                    <a:gs pos="100000">
                      <a:srgbClr val="505050"/>
                    </a:gs>
                  </a:gsLst>
                  <a:lin ang="5400000" scaled="0"/>
                </a:gradFill>
              </a:endParaRPr>
            </a:p>
          </p:txBody>
        </p:sp>
        <p:grpSp>
          <p:nvGrpSpPr>
            <p:cNvPr id="19" name="Group 18"/>
            <p:cNvGrpSpPr/>
            <p:nvPr/>
          </p:nvGrpSpPr>
          <p:grpSpPr>
            <a:xfrm>
              <a:off x="265815" y="3299141"/>
              <a:ext cx="2905296" cy="2905296"/>
              <a:chOff x="-7359346" y="-1535795"/>
              <a:chExt cx="5771251" cy="5771251"/>
            </a:xfrm>
          </p:grpSpPr>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59346" y="-1535795"/>
                <a:ext cx="5771251" cy="5771251"/>
              </a:xfrm>
              <a:prstGeom prst="rect">
                <a:avLst/>
              </a:prstGeom>
            </p:spPr>
          </p:pic>
          <p:pic>
            <p:nvPicPr>
              <p:cNvPr id="22" name="Picture 21"/>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6114616" y="-559640"/>
                <a:ext cx="494866" cy="1263836"/>
              </a:xfrm>
              <a:prstGeom prst="rect">
                <a:avLst/>
              </a:prstGeom>
            </p:spPr>
          </p:pic>
        </p:grpSp>
      </p:grpSp>
    </p:spTree>
    <p:extLst>
      <p:ext uri="{BB962C8B-B14F-4D97-AF65-F5344CB8AC3E}">
        <p14:creationId xmlns:p14="http://schemas.microsoft.com/office/powerpoint/2010/main" val="169450863"/>
      </p:ext>
    </p:extLst>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9245650" y="1706563"/>
            <a:ext cx="2916936" cy="318515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03" fontAlgn="base">
              <a:lnSpc>
                <a:spcPct val="90000"/>
              </a:lnSpc>
              <a:spcBef>
                <a:spcPct val="20000"/>
              </a:spcBef>
              <a:spcAft>
                <a:spcPct val="0"/>
              </a:spcAft>
            </a:pPr>
            <a:r>
              <a:rPr lang="en-US" sz="2400" spc="-102" dirty="0" smtClean="0">
                <a:gradFill>
                  <a:gsLst>
                    <a:gs pos="9167">
                      <a:srgbClr val="505050"/>
                    </a:gs>
                    <a:gs pos="100000">
                      <a:srgbClr val="505050"/>
                    </a:gs>
                  </a:gsLst>
                  <a:lin ang="5400000" scaled="0"/>
                </a:gradFill>
              </a:rPr>
              <a:t>Empower </a:t>
            </a:r>
            <a:r>
              <a:rPr lang="en-US" sz="2400" spc="-102" dirty="0">
                <a:gradFill>
                  <a:gsLst>
                    <a:gs pos="9167">
                      <a:srgbClr val="505050"/>
                    </a:gs>
                    <a:gs pos="100000">
                      <a:srgbClr val="505050"/>
                    </a:gs>
                  </a:gsLst>
                  <a:lin ang="5400000" scaled="0"/>
                </a:gradFill>
              </a:rPr>
              <a:t>U</a:t>
            </a:r>
            <a:r>
              <a:rPr lang="en-US" sz="2400" spc="-102" dirty="0" smtClean="0">
                <a:gradFill>
                  <a:gsLst>
                    <a:gs pos="9167">
                      <a:srgbClr val="505050"/>
                    </a:gs>
                    <a:gs pos="100000">
                      <a:srgbClr val="505050"/>
                    </a:gs>
                  </a:gsLst>
                  <a:lin ang="5400000" scaled="0"/>
                </a:gradFill>
              </a:rPr>
              <a:t>sers</a:t>
            </a:r>
            <a:endParaRPr lang="en-US" sz="2400" spc="-102" dirty="0">
              <a:gradFill>
                <a:gsLst>
                  <a:gs pos="9167">
                    <a:srgbClr val="505050"/>
                  </a:gs>
                  <a:gs pos="100000">
                    <a:srgbClr val="505050"/>
                  </a:gs>
                </a:gsLst>
                <a:lin ang="5400000" scaled="0"/>
              </a:gradFill>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84875" y="3318973"/>
            <a:ext cx="6029525" cy="3086699"/>
          </a:xfrm>
          <a:prstGeom prst="rect">
            <a:avLst/>
          </a:prstGeom>
        </p:spPr>
      </p:pic>
      <p:sp>
        <p:nvSpPr>
          <p:cNvPr id="43" name="Rectangle 42"/>
          <p:cNvSpPr/>
          <p:nvPr/>
        </p:nvSpPr>
        <p:spPr bwMode="auto">
          <a:xfrm>
            <a:off x="3255531" y="1706563"/>
            <a:ext cx="2916936" cy="318515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03" fontAlgn="base">
              <a:lnSpc>
                <a:spcPct val="90000"/>
              </a:lnSpc>
              <a:spcBef>
                <a:spcPct val="20000"/>
              </a:spcBef>
              <a:spcAft>
                <a:spcPct val="0"/>
              </a:spcAft>
            </a:pPr>
            <a:r>
              <a:rPr lang="en-US" sz="2400" dirty="0">
                <a:gradFill>
                  <a:gsLst>
                    <a:gs pos="3670">
                      <a:srgbClr val="008272"/>
                    </a:gs>
                    <a:gs pos="100000">
                      <a:srgbClr val="008272"/>
                    </a:gs>
                  </a:gsLst>
                  <a:lin ang="5400000" scaled="0"/>
                </a:gradFill>
              </a:rPr>
              <a:t>Manage everything from passwords to devices</a:t>
            </a:r>
            <a:endParaRPr lang="en-US" sz="2400" spc="-102" dirty="0">
              <a:gradFill>
                <a:gsLst>
                  <a:gs pos="9167">
                    <a:srgbClr val="505050"/>
                  </a:gs>
                  <a:gs pos="100000">
                    <a:srgbClr val="505050"/>
                  </a:gs>
                </a:gsLst>
                <a:lin ang="5400000" scaled="0"/>
              </a:gradFill>
            </a:endParaRPr>
          </a:p>
        </p:txBody>
      </p:sp>
      <p:pic>
        <p:nvPicPr>
          <p:cNvPr id="44" name="Picture 4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56447" y="3299140"/>
            <a:ext cx="2915105" cy="2908434"/>
          </a:xfrm>
          <a:prstGeom prst="rect">
            <a:avLst/>
          </a:prstGeom>
        </p:spPr>
      </p:pic>
      <p:sp>
        <p:nvSpPr>
          <p:cNvPr id="41" name="Rectangle 40"/>
          <p:cNvSpPr/>
          <p:nvPr/>
        </p:nvSpPr>
        <p:spPr bwMode="auto">
          <a:xfrm>
            <a:off x="6250655" y="1706563"/>
            <a:ext cx="2916936" cy="318515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03">
              <a:lnSpc>
                <a:spcPct val="90000"/>
              </a:lnSpc>
              <a:spcBef>
                <a:spcPct val="20000"/>
              </a:spcBef>
            </a:pPr>
            <a:r>
              <a:rPr lang="en-US" sz="2400" spc="-102" dirty="0">
                <a:gradFill>
                  <a:gsLst>
                    <a:gs pos="9167">
                      <a:srgbClr val="505050"/>
                    </a:gs>
                    <a:gs pos="100000">
                      <a:srgbClr val="505050"/>
                    </a:gs>
                  </a:gsLst>
                  <a:lin ang="5400000" scaled="0"/>
                </a:gradFill>
              </a:rPr>
              <a:t>Monitor and protect access to </a:t>
            </a:r>
            <a:r>
              <a:rPr lang="en-US" sz="2400" spc="-102" dirty="0" smtClean="0">
                <a:gradFill>
                  <a:gsLst>
                    <a:gs pos="9167">
                      <a:srgbClr val="505050"/>
                    </a:gs>
                    <a:gs pos="100000">
                      <a:srgbClr val="505050"/>
                    </a:gs>
                  </a:gsLst>
                  <a:lin ang="5400000" scaled="0"/>
                </a:gradFill>
              </a:rPr>
              <a:t>cloud applications</a:t>
            </a:r>
            <a:r>
              <a:rPr lang="en-US" sz="2400" spc="-102" dirty="0">
                <a:gradFill>
                  <a:gsLst>
                    <a:gs pos="9167">
                      <a:srgbClr val="505050"/>
                    </a:gs>
                    <a:gs pos="100000">
                      <a:srgbClr val="505050"/>
                    </a:gs>
                  </a:gsLst>
                  <a:lin ang="5400000" scaled="0"/>
                </a:gradFill>
              </a:rPr>
              <a:t>.</a:t>
            </a:r>
          </a:p>
        </p:txBody>
      </p:sp>
      <p:sp>
        <p:nvSpPr>
          <p:cNvPr id="39" name="Rectangle 38"/>
          <p:cNvSpPr/>
          <p:nvPr/>
        </p:nvSpPr>
        <p:spPr bwMode="auto">
          <a:xfrm>
            <a:off x="276950" y="1706563"/>
            <a:ext cx="2893438" cy="3185154"/>
          </a:xfrm>
          <a:prstGeom prst="rect">
            <a:avLst/>
          </a:prstGeom>
          <a:solidFill>
            <a:schemeClr val="tx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503">
              <a:lnSpc>
                <a:spcPct val="90000"/>
              </a:lnSpc>
              <a:spcBef>
                <a:spcPct val="20000"/>
              </a:spcBef>
            </a:pPr>
            <a:r>
              <a:rPr lang="en-US" sz="2400" spc="-102" dirty="0">
                <a:gradFill>
                  <a:gsLst>
                    <a:gs pos="9167">
                      <a:srgbClr val="505050"/>
                    </a:gs>
                    <a:gs pos="100000">
                      <a:srgbClr val="505050"/>
                    </a:gs>
                  </a:gsLst>
                  <a:lin ang="5400000" scaled="0"/>
                </a:gradFill>
              </a:rPr>
              <a:t>Your </a:t>
            </a:r>
            <a:r>
              <a:rPr lang="en-US" sz="2400" spc="-102" dirty="0" smtClean="0">
                <a:gradFill>
                  <a:gsLst>
                    <a:gs pos="9167">
                      <a:srgbClr val="505050"/>
                    </a:gs>
                    <a:gs pos="100000">
                      <a:srgbClr val="505050"/>
                    </a:gs>
                  </a:gsLst>
                  <a:lin ang="5400000" scaled="0"/>
                </a:gradFill>
              </a:rPr>
              <a:t>Directory on the cloud</a:t>
            </a:r>
            <a:endParaRPr lang="en-US" sz="2400" spc="-102" dirty="0">
              <a:gradFill>
                <a:gsLst>
                  <a:gs pos="9167">
                    <a:srgbClr val="505050"/>
                  </a:gs>
                  <a:gs pos="100000">
                    <a:srgbClr val="505050"/>
                  </a:gs>
                </a:gsLst>
                <a:lin ang="5400000" scaled="0"/>
              </a:gradFill>
            </a:endParaRPr>
          </a:p>
        </p:txBody>
      </p:sp>
      <p:grpSp>
        <p:nvGrpSpPr>
          <p:cNvPr id="21" name="Group 20"/>
          <p:cNvGrpSpPr/>
          <p:nvPr/>
        </p:nvGrpSpPr>
        <p:grpSpPr>
          <a:xfrm>
            <a:off x="6246845" y="3318972"/>
            <a:ext cx="2937654" cy="2941717"/>
            <a:chOff x="9219277" y="1341593"/>
            <a:chExt cx="2937654" cy="2941717"/>
          </a:xfrm>
        </p:grpSpPr>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9277" y="1341593"/>
              <a:ext cx="2937654" cy="2941717"/>
            </a:xfrm>
            <a:prstGeom prst="rect">
              <a:avLst/>
            </a:prstGeom>
          </p:spPr>
        </p:pic>
        <p:pic>
          <p:nvPicPr>
            <p:cNvPr id="23" name="Picture 22"/>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10563400" y="2918636"/>
              <a:ext cx="223283" cy="570242"/>
            </a:xfrm>
            <a:prstGeom prst="rect">
              <a:avLst/>
            </a:prstGeom>
          </p:spPr>
        </p:pic>
      </p:grpSp>
      <p:grpSp>
        <p:nvGrpSpPr>
          <p:cNvPr id="25" name="Group 24"/>
          <p:cNvGrpSpPr/>
          <p:nvPr/>
        </p:nvGrpSpPr>
        <p:grpSpPr>
          <a:xfrm>
            <a:off x="265815" y="3299141"/>
            <a:ext cx="2905296" cy="2905296"/>
            <a:chOff x="-7359346" y="-1535795"/>
            <a:chExt cx="5771251" cy="5771251"/>
          </a:xfrm>
        </p:grpSpPr>
        <p:pic>
          <p:nvPicPr>
            <p:cNvPr id="26" name="Picture 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59346" y="-1535795"/>
              <a:ext cx="5771251" cy="5771251"/>
            </a:xfrm>
            <a:prstGeom prst="rect">
              <a:avLst/>
            </a:prstGeom>
          </p:spPr>
        </p:pic>
        <p:pic>
          <p:nvPicPr>
            <p:cNvPr id="27" name="Picture 26"/>
            <p:cNvPicPr>
              <a:picLocks noChangeAspect="1"/>
            </p:cNvPicPr>
            <p:nvPr/>
          </p:nvPicPr>
          <p:blipFill>
            <a:blip r:embed="rId8" cstate="email">
              <a:biLevel thresh="25000"/>
              <a:extLst>
                <a:ext uri="{28A0092B-C50C-407E-A947-70E740481C1C}">
                  <a14:useLocalDpi xmlns:a14="http://schemas.microsoft.com/office/drawing/2010/main"/>
                </a:ext>
              </a:extLst>
            </a:blip>
            <a:stretch>
              <a:fillRect/>
            </a:stretch>
          </p:blipFill>
          <p:spPr>
            <a:xfrm>
              <a:off x="-6114616" y="-559640"/>
              <a:ext cx="494866" cy="1263836"/>
            </a:xfrm>
            <a:prstGeom prst="rect">
              <a:avLst/>
            </a:prstGeom>
          </p:spPr>
        </p:pic>
      </p:grpSp>
    </p:spTree>
    <p:extLst>
      <p:ext uri="{BB962C8B-B14F-4D97-AF65-F5344CB8AC3E}">
        <p14:creationId xmlns:p14="http://schemas.microsoft.com/office/powerpoint/2010/main" val="360563170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39"/>
                                        </p:tgtEl>
                                        <p:attrNameLst>
                                          <p:attrName>ppt_x</p:attrName>
                                        </p:attrNameLst>
                                      </p:cBhvr>
                                      <p:tavLst>
                                        <p:tav tm="0">
                                          <p:val>
                                            <p:strVal val="ppt_x"/>
                                          </p:val>
                                        </p:tav>
                                        <p:tav tm="100000">
                                          <p:val>
                                            <p:strVal val="ppt_x"/>
                                          </p:val>
                                        </p:tav>
                                      </p:tavLst>
                                    </p:anim>
                                    <p:anim calcmode="lin" valueType="num">
                                      <p:cBhvr additive="base">
                                        <p:cTn id="7" dur="500"/>
                                        <p:tgtEl>
                                          <p:spTgt spid="39"/>
                                        </p:tgtEl>
                                        <p:attrNameLst>
                                          <p:attrName>ppt_y</p:attrName>
                                        </p:attrNameLst>
                                      </p:cBhvr>
                                      <p:tavLst>
                                        <p:tav tm="0">
                                          <p:val>
                                            <p:strVal val="ppt_y"/>
                                          </p:val>
                                        </p:tav>
                                        <p:tav tm="100000">
                                          <p:val>
                                            <p:strVal val="0-ppt_h/2"/>
                                          </p:val>
                                        </p:tav>
                                      </p:tavLst>
                                    </p:anim>
                                    <p:set>
                                      <p:cBhvr>
                                        <p:cTn id="8" dur="1" fill="hold">
                                          <p:stCondLst>
                                            <p:cond delay="499"/>
                                          </p:stCondLst>
                                        </p:cTn>
                                        <p:tgtEl>
                                          <p:spTgt spid="39"/>
                                        </p:tgtEl>
                                        <p:attrNameLst>
                                          <p:attrName>style.visibility</p:attrName>
                                        </p:attrNameLst>
                                      </p:cBhvr>
                                      <p:to>
                                        <p:strVal val="hidden"/>
                                      </p:to>
                                    </p:set>
                                  </p:childTnLst>
                                </p:cTn>
                              </p:par>
                              <p:par>
                                <p:cTn id="9" presetID="2" presetClass="exit" presetSubtype="1" fill="hold" grpId="0" nodeType="withEffect">
                                  <p:stCondLst>
                                    <p:cond delay="0"/>
                                  </p:stCondLst>
                                  <p:childTnLst>
                                    <p:anim calcmode="lin" valueType="num">
                                      <p:cBhvr additive="base">
                                        <p:cTn id="10" dur="500"/>
                                        <p:tgtEl>
                                          <p:spTgt spid="43"/>
                                        </p:tgtEl>
                                        <p:attrNameLst>
                                          <p:attrName>ppt_x</p:attrName>
                                        </p:attrNameLst>
                                      </p:cBhvr>
                                      <p:tavLst>
                                        <p:tav tm="0">
                                          <p:val>
                                            <p:strVal val="ppt_x"/>
                                          </p:val>
                                        </p:tav>
                                        <p:tav tm="100000">
                                          <p:val>
                                            <p:strVal val="ppt_x"/>
                                          </p:val>
                                        </p:tav>
                                      </p:tavLst>
                                    </p:anim>
                                    <p:anim calcmode="lin" valueType="num">
                                      <p:cBhvr additive="base">
                                        <p:cTn id="11" dur="500"/>
                                        <p:tgtEl>
                                          <p:spTgt spid="43"/>
                                        </p:tgtEl>
                                        <p:attrNameLst>
                                          <p:attrName>ppt_y</p:attrName>
                                        </p:attrNameLst>
                                      </p:cBhvr>
                                      <p:tavLst>
                                        <p:tav tm="0">
                                          <p:val>
                                            <p:strVal val="ppt_y"/>
                                          </p:val>
                                        </p:tav>
                                        <p:tav tm="100000">
                                          <p:val>
                                            <p:strVal val="0-ppt_h/2"/>
                                          </p:val>
                                        </p:tav>
                                      </p:tavLst>
                                    </p:anim>
                                    <p:set>
                                      <p:cBhvr>
                                        <p:cTn id="12" dur="1" fill="hold">
                                          <p:stCondLst>
                                            <p:cond delay="499"/>
                                          </p:stCondLst>
                                        </p:cTn>
                                        <p:tgtEl>
                                          <p:spTgt spid="43"/>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44"/>
                                        </p:tgtEl>
                                      </p:cBhvr>
                                    </p:animEffect>
                                    <p:set>
                                      <p:cBhvr>
                                        <p:cTn id="15" dur="1" fill="hold">
                                          <p:stCondLst>
                                            <p:cond delay="499"/>
                                          </p:stCondLst>
                                        </p:cTn>
                                        <p:tgtEl>
                                          <p:spTgt spid="4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46"/>
                                        </p:tgtEl>
                                      </p:cBhvr>
                                    </p:animEffect>
                                    <p:set>
                                      <p:cBhvr>
                                        <p:cTn id="21" dur="1" fill="hold">
                                          <p:stCondLst>
                                            <p:cond delay="499"/>
                                          </p:stCondLst>
                                        </p:cTn>
                                        <p:tgtEl>
                                          <p:spTgt spid="46"/>
                                        </p:tgtEl>
                                        <p:attrNameLst>
                                          <p:attrName>style.visibility</p:attrName>
                                        </p:attrNameLst>
                                      </p:cBhvr>
                                      <p:to>
                                        <p:strVal val="hidden"/>
                                      </p:to>
                                    </p:set>
                                  </p:childTnLst>
                                </p:cTn>
                              </p:par>
                              <p:par>
                                <p:cTn id="22" presetID="2" presetClass="exit" presetSubtype="1" fill="hold" grpId="0" nodeType="withEffect">
                                  <p:stCondLst>
                                    <p:cond delay="0"/>
                                  </p:stCondLst>
                                  <p:childTnLst>
                                    <p:anim calcmode="lin" valueType="num">
                                      <p:cBhvr additive="base">
                                        <p:cTn id="23" dur="500"/>
                                        <p:tgtEl>
                                          <p:spTgt spid="41"/>
                                        </p:tgtEl>
                                        <p:attrNameLst>
                                          <p:attrName>ppt_x</p:attrName>
                                        </p:attrNameLst>
                                      </p:cBhvr>
                                      <p:tavLst>
                                        <p:tav tm="0">
                                          <p:val>
                                            <p:strVal val="ppt_x"/>
                                          </p:val>
                                        </p:tav>
                                        <p:tav tm="100000">
                                          <p:val>
                                            <p:strVal val="ppt_x"/>
                                          </p:val>
                                        </p:tav>
                                      </p:tavLst>
                                    </p:anim>
                                    <p:anim calcmode="lin" valueType="num">
                                      <p:cBhvr additive="base">
                                        <p:cTn id="24" dur="500"/>
                                        <p:tgtEl>
                                          <p:spTgt spid="41"/>
                                        </p:tgtEl>
                                        <p:attrNameLst>
                                          <p:attrName>ppt_y</p:attrName>
                                        </p:attrNameLst>
                                      </p:cBhvr>
                                      <p:tavLst>
                                        <p:tav tm="0">
                                          <p:val>
                                            <p:strVal val="ppt_y"/>
                                          </p:val>
                                        </p:tav>
                                        <p:tav tm="100000">
                                          <p:val>
                                            <p:strVal val="0-ppt_h/2"/>
                                          </p:val>
                                        </p:tav>
                                      </p:tavLst>
                                    </p:anim>
                                    <p:set>
                                      <p:cBhvr>
                                        <p:cTn id="25" dur="1" fill="hold">
                                          <p:stCondLst>
                                            <p:cond delay="499"/>
                                          </p:stCondLst>
                                        </p:cTn>
                                        <p:tgtEl>
                                          <p:spTgt spid="41"/>
                                        </p:tgtEl>
                                        <p:attrNameLst>
                                          <p:attrName>style.visibility</p:attrName>
                                        </p:attrNameLst>
                                      </p:cBhvr>
                                      <p:to>
                                        <p:strVal val="hidden"/>
                                      </p:to>
                                    </p:set>
                                  </p:childTnLst>
                                </p:cTn>
                              </p:par>
                              <p:par>
                                <p:cTn id="26" presetID="2" presetClass="exit" presetSubtype="1" fill="hold" grpId="0" nodeType="withEffect">
                                  <p:stCondLst>
                                    <p:cond delay="0"/>
                                  </p:stCondLst>
                                  <p:childTnLst>
                                    <p:anim calcmode="lin" valueType="num">
                                      <p:cBhvr additive="base">
                                        <p:cTn id="27" dur="500"/>
                                        <p:tgtEl>
                                          <p:spTgt spid="45"/>
                                        </p:tgtEl>
                                        <p:attrNameLst>
                                          <p:attrName>ppt_x</p:attrName>
                                        </p:attrNameLst>
                                      </p:cBhvr>
                                      <p:tavLst>
                                        <p:tav tm="0">
                                          <p:val>
                                            <p:strVal val="ppt_x"/>
                                          </p:val>
                                        </p:tav>
                                        <p:tav tm="100000">
                                          <p:val>
                                            <p:strVal val="ppt_x"/>
                                          </p:val>
                                        </p:tav>
                                      </p:tavLst>
                                    </p:anim>
                                    <p:anim calcmode="lin" valueType="num">
                                      <p:cBhvr additive="base">
                                        <p:cTn id="28" dur="500"/>
                                        <p:tgtEl>
                                          <p:spTgt spid="45"/>
                                        </p:tgtEl>
                                        <p:attrNameLst>
                                          <p:attrName>ppt_y</p:attrName>
                                        </p:attrNameLst>
                                      </p:cBhvr>
                                      <p:tavLst>
                                        <p:tav tm="0">
                                          <p:val>
                                            <p:strVal val="ppt_y"/>
                                          </p:val>
                                        </p:tav>
                                        <p:tav tm="100000">
                                          <p:val>
                                            <p:strVal val="0-ppt_h/2"/>
                                          </p:val>
                                        </p:tav>
                                      </p:tavLst>
                                    </p:anim>
                                    <p:set>
                                      <p:cBhvr>
                                        <p:cTn id="29" dur="1" fill="hold">
                                          <p:stCondLst>
                                            <p:cond delay="499"/>
                                          </p:stCondLst>
                                        </p:cTn>
                                        <p:tgtEl>
                                          <p:spTgt spid="4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4.09497E-6 -9.53246E-7 L -0.05106 -0.52043 " pathEditMode="relative" rAng="0" ptsTypes="AA">
                                      <p:cBhvr>
                                        <p:cTn id="33" dur="2000" fill="hold"/>
                                        <p:tgtEl>
                                          <p:spTgt spid="25"/>
                                        </p:tgtEl>
                                        <p:attrNameLst>
                                          <p:attrName>ppt_x</p:attrName>
                                          <p:attrName>ppt_y</p:attrName>
                                        </p:attrNameLst>
                                      </p:cBhvr>
                                      <p:rCtr x="-2553" y="-26033"/>
                                    </p:animMotion>
                                  </p:childTnLst>
                                </p:cTn>
                              </p:par>
                              <p:par>
                                <p:cTn id="34" presetID="6" presetClass="emph" presetSubtype="0" fill="hold" nodeType="withEffect">
                                  <p:stCondLst>
                                    <p:cond delay="0"/>
                                  </p:stCondLst>
                                  <p:childTnLst>
                                    <p:animScale>
                                      <p:cBhvr>
                                        <p:cTn id="35" dur="2000" fill="hold"/>
                                        <p:tgtEl>
                                          <p:spTgt spid="2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3" grpId="0" animBg="1"/>
      <p:bldP spid="41"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04459" y="1932553"/>
            <a:ext cx="3792707" cy="849463"/>
          </a:xfrm>
          <a:prstGeom prst="rect">
            <a:avLst/>
          </a:prstGeom>
        </p:spPr>
        <p:txBody>
          <a:bodyPr wrap="square" lIns="182880" tIns="146304" rIns="182880" bIns="146304">
            <a:spAutoFit/>
          </a:bodyPr>
          <a:lstStyle/>
          <a:p>
            <a:pPr defTabSz="914099" fontAlgn="base">
              <a:lnSpc>
                <a:spcPct val="90000"/>
              </a:lnSpc>
              <a:spcBef>
                <a:spcPts val="600"/>
              </a:spcBef>
              <a:spcAft>
                <a:spcPct val="0"/>
              </a:spcAft>
            </a:pPr>
            <a:r>
              <a:rPr lang="en-US" sz="2000" spc="-90" dirty="0">
                <a:gradFill>
                  <a:gsLst>
                    <a:gs pos="3670">
                      <a:srgbClr val="000000"/>
                    </a:gs>
                    <a:gs pos="100000">
                      <a:srgbClr val="000000"/>
                    </a:gs>
                  </a:gsLst>
                  <a:lin ang="5400000" scaled="0"/>
                </a:gradFill>
              </a:rPr>
              <a:t>Connect and Sync </a:t>
            </a:r>
            <a:r>
              <a:rPr lang="en-US" sz="2000" spc="-90" dirty="0" smtClean="0">
                <a:gradFill>
                  <a:gsLst>
                    <a:gs pos="3670">
                      <a:srgbClr val="000000"/>
                    </a:gs>
                    <a:gs pos="100000">
                      <a:srgbClr val="000000"/>
                    </a:gs>
                  </a:gsLst>
                  <a:lin ang="5400000" scaled="0"/>
                </a:gradFill>
              </a:rPr>
              <a:t>on-premises directories with Azure</a:t>
            </a:r>
            <a:r>
              <a:rPr lang="en-US" sz="2000" spc="-90" dirty="0">
                <a:gradFill>
                  <a:gsLst>
                    <a:gs pos="3670">
                      <a:srgbClr val="000000"/>
                    </a:gs>
                    <a:gs pos="100000">
                      <a:srgbClr val="000000"/>
                    </a:gs>
                  </a:gsLst>
                  <a:lin ang="5400000" scaled="0"/>
                </a:gradFill>
              </a:rPr>
              <a:t>.</a:t>
            </a:r>
          </a:p>
        </p:txBody>
      </p:sp>
      <p:sp>
        <p:nvSpPr>
          <p:cNvPr id="2" name="Title 1"/>
          <p:cNvSpPr>
            <a:spLocks noGrp="1"/>
          </p:cNvSpPr>
          <p:nvPr>
            <p:ph type="title"/>
          </p:nvPr>
        </p:nvSpPr>
        <p:spPr>
          <a:noFill/>
        </p:spPr>
        <p:txBody>
          <a:bodyPr lIns="1920240"/>
          <a:lstStyle/>
          <a:p>
            <a:r>
              <a:rPr lang="en-US" sz="4000" dirty="0" smtClean="0">
                <a:gradFill>
                  <a:gsLst>
                    <a:gs pos="6195">
                      <a:schemeClr val="bg2"/>
                    </a:gs>
                    <a:gs pos="100000">
                      <a:schemeClr val="bg2"/>
                    </a:gs>
                  </a:gsLst>
                  <a:lin ang="5400000" scaled="0"/>
                </a:gradFill>
              </a:rPr>
              <a:t>Your Directory on the cloud </a:t>
            </a:r>
            <a:endParaRPr lang="en-US" sz="4000" dirty="0">
              <a:gradFill>
                <a:gsLst>
                  <a:gs pos="6195">
                    <a:schemeClr val="bg2"/>
                  </a:gs>
                  <a:gs pos="100000">
                    <a:schemeClr val="bg2"/>
                  </a:gs>
                </a:gsLst>
                <a:lin ang="5400000" scaled="0"/>
              </a:gradFill>
            </a:endParaRPr>
          </a:p>
        </p:txBody>
      </p:sp>
      <p:grpSp>
        <p:nvGrpSpPr>
          <p:cNvPr id="17" name="Group 16"/>
          <p:cNvGrpSpPr/>
          <p:nvPr/>
        </p:nvGrpSpPr>
        <p:grpSpPr>
          <a:xfrm>
            <a:off x="1282178" y="3793885"/>
            <a:ext cx="3885644" cy="849463"/>
            <a:chOff x="312631" y="3440187"/>
            <a:chExt cx="3885644" cy="849463"/>
          </a:xfrm>
        </p:grpSpPr>
        <p:sp>
          <p:nvSpPr>
            <p:cNvPr id="115" name="Rectangle 114"/>
            <p:cNvSpPr/>
            <p:nvPr/>
          </p:nvSpPr>
          <p:spPr>
            <a:xfrm>
              <a:off x="405568" y="3440187"/>
              <a:ext cx="3792707" cy="849463"/>
            </a:xfrm>
            <a:prstGeom prst="rect">
              <a:avLst/>
            </a:prstGeom>
          </p:spPr>
          <p:txBody>
            <a:bodyPr wrap="square" lIns="182880" tIns="146304" rIns="182880" bIns="146304">
              <a:spAutoFit/>
            </a:bodyPr>
            <a:lstStyle/>
            <a:p>
              <a:pPr defTabSz="914099" fontAlgn="base">
                <a:lnSpc>
                  <a:spcPct val="90000"/>
                </a:lnSpc>
                <a:spcBef>
                  <a:spcPts val="600"/>
                </a:spcBef>
                <a:spcAft>
                  <a:spcPct val="0"/>
                </a:spcAft>
              </a:pPr>
              <a:r>
                <a:rPr lang="en-US" sz="2000" spc="-90" dirty="0" smtClean="0">
                  <a:solidFill>
                    <a:srgbClr val="0070C0"/>
                  </a:solidFill>
                </a:rPr>
                <a:t>Azure Active Directory Connect and Connect Health</a:t>
              </a:r>
              <a:endParaRPr lang="en-US" sz="2000" spc="-90" dirty="0">
                <a:solidFill>
                  <a:srgbClr val="0070C0"/>
                </a:solidFill>
              </a:endParaRPr>
            </a:p>
          </p:txBody>
        </p:sp>
        <p:sp>
          <p:nvSpPr>
            <p:cNvPr id="15" name="Rectangle 14"/>
            <p:cNvSpPr/>
            <p:nvPr/>
          </p:nvSpPr>
          <p:spPr>
            <a:xfrm>
              <a:off x="312631" y="3546983"/>
              <a:ext cx="301365" cy="430887"/>
            </a:xfrm>
            <a:prstGeom prst="rect">
              <a:avLst/>
            </a:prstGeom>
          </p:spPr>
          <p:txBody>
            <a:bodyPr wrap="none">
              <a:spAutoFit/>
            </a:bodyPr>
            <a:lstStyle/>
            <a:p>
              <a:r>
                <a:rPr lang="en-US" sz="2200" b="1" spc="-90" dirty="0">
                  <a:solidFill>
                    <a:srgbClr val="0070C0"/>
                  </a:solidFill>
                </a:rPr>
                <a:t>*</a:t>
              </a:r>
              <a:endParaRPr lang="en-US" sz="2200" b="1" dirty="0">
                <a:solidFill>
                  <a:srgbClr val="0070C0"/>
                </a:solidFill>
              </a:endParaRPr>
            </a:p>
          </p:txBody>
        </p:sp>
      </p:grpSp>
      <p:sp>
        <p:nvSpPr>
          <p:cNvPr id="86" name="Freeform 85"/>
          <p:cNvSpPr/>
          <p:nvPr/>
        </p:nvSpPr>
        <p:spPr bwMode="auto">
          <a:xfrm rot="1421275">
            <a:off x="6926608" y="3556054"/>
            <a:ext cx="2235410" cy="404077"/>
          </a:xfrm>
          <a:custGeom>
            <a:avLst/>
            <a:gdLst>
              <a:gd name="connsiteX0" fmla="*/ 0 w 1628775"/>
              <a:gd name="connsiteY0" fmla="*/ 0 h 0"/>
              <a:gd name="connsiteX1" fmla="*/ 1628775 w 1628775"/>
              <a:gd name="connsiteY1" fmla="*/ 0 h 0"/>
            </a:gdLst>
            <a:ahLst/>
            <a:cxnLst>
              <a:cxn ang="0">
                <a:pos x="connsiteX0" y="connsiteY0"/>
              </a:cxn>
              <a:cxn ang="0">
                <a:pos x="connsiteX1" y="connsiteY1"/>
              </a:cxn>
            </a:cxnLst>
            <a:rect l="l" t="t" r="r" b="b"/>
            <a:pathLst>
              <a:path w="1628775">
                <a:moveTo>
                  <a:pt x="0" y="0"/>
                </a:moveTo>
                <a:lnTo>
                  <a:pt x="1628775" y="0"/>
                </a:lnTo>
              </a:path>
            </a:pathLst>
          </a:custGeom>
          <a:noFill/>
          <a:ln w="38100" cap="rnd">
            <a:solidFill>
              <a:schemeClr val="accent1"/>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6" name="Group 35"/>
          <p:cNvGrpSpPr/>
          <p:nvPr/>
        </p:nvGrpSpPr>
        <p:grpSpPr>
          <a:xfrm>
            <a:off x="6888334" y="2791270"/>
            <a:ext cx="7126900" cy="2422218"/>
            <a:chOff x="1942667" y="4630272"/>
            <a:chExt cx="4570497" cy="1553375"/>
          </a:xfrm>
        </p:grpSpPr>
        <p:grpSp>
          <p:nvGrpSpPr>
            <p:cNvPr id="22" name="Group 21"/>
            <p:cNvGrpSpPr/>
            <p:nvPr/>
          </p:nvGrpSpPr>
          <p:grpSpPr>
            <a:xfrm>
              <a:off x="3413792" y="4630272"/>
              <a:ext cx="1688178" cy="1135823"/>
              <a:chOff x="3986182" y="4630272"/>
              <a:chExt cx="1688178" cy="1135823"/>
            </a:xfrm>
          </p:grpSpPr>
          <p:pic>
            <p:nvPicPr>
              <p:cNvPr id="51" name="Picture 50"/>
              <p:cNvPicPr>
                <a:picLocks noChangeAspect="1"/>
              </p:cNvPicPr>
              <p:nvPr/>
            </p:nvPicPr>
            <p:blipFill>
              <a:blip r:embed="rId3"/>
              <a:stretch>
                <a:fillRect/>
              </a:stretch>
            </p:blipFill>
            <p:spPr>
              <a:xfrm>
                <a:off x="3986182" y="4630272"/>
                <a:ext cx="1688178" cy="1135823"/>
              </a:xfrm>
              <a:prstGeom prst="rect">
                <a:avLst/>
              </a:prstGeom>
            </p:spPr>
          </p:pic>
          <p:pic>
            <p:nvPicPr>
              <p:cNvPr id="66" name="Picture 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80523" y="4902996"/>
                <a:ext cx="704685" cy="704684"/>
              </a:xfrm>
              <a:prstGeom prst="rect">
                <a:avLst/>
              </a:prstGeom>
            </p:spPr>
          </p:pic>
        </p:grpSp>
        <p:sp>
          <p:nvSpPr>
            <p:cNvPr id="98" name="TextBox 97"/>
            <p:cNvSpPr txBox="1"/>
            <p:nvPr/>
          </p:nvSpPr>
          <p:spPr>
            <a:xfrm>
              <a:off x="1942667" y="5828367"/>
              <a:ext cx="4570497" cy="355280"/>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2000" dirty="0" smtClean="0">
                  <a:solidFill>
                    <a:srgbClr val="000000"/>
                  </a:solidFill>
                  <a:latin typeface="Segoe UI Light"/>
                  <a:ea typeface="ＭＳ Ｐゴシック" charset="0"/>
                  <a:cs typeface="Segoe UI Semibold" panose="020B0702040204020203" pitchFamily="34" charset="0"/>
                </a:rPr>
                <a:t>Microsoft Azure</a:t>
              </a:r>
            </a:p>
            <a:p>
              <a:pPr algn="ctr" defTabSz="913923" fontAlgn="base">
                <a:lnSpc>
                  <a:spcPct val="90000"/>
                </a:lnSpc>
                <a:spcBef>
                  <a:spcPct val="0"/>
                </a:spcBef>
                <a:spcAft>
                  <a:spcPct val="0"/>
                </a:spcAft>
                <a:buSzPct val="80000"/>
              </a:pPr>
              <a:r>
                <a:rPr lang="en-US" sz="2000" dirty="0" smtClean="0">
                  <a:solidFill>
                    <a:srgbClr val="000000"/>
                  </a:solidFill>
                  <a:latin typeface="Segoe UI Light"/>
                  <a:ea typeface="ＭＳ Ｐゴシック" charset="0"/>
                  <a:cs typeface="Segoe UI Semibold" panose="020B0702040204020203" pitchFamily="34" charset="0"/>
                </a:rPr>
                <a:t>Active Directory </a:t>
              </a:r>
              <a:endParaRPr lang="en-US" sz="2000" dirty="0">
                <a:solidFill>
                  <a:srgbClr val="000000"/>
                </a:solidFill>
                <a:latin typeface="Segoe UI Light"/>
                <a:ea typeface="ＭＳ Ｐゴシック" charset="0"/>
                <a:cs typeface="Segoe UI Semibold" panose="020B0702040204020203" pitchFamily="34" charset="0"/>
              </a:endParaRPr>
            </a:p>
          </p:txBody>
        </p:sp>
      </p:grpSp>
      <p:grpSp>
        <p:nvGrpSpPr>
          <p:cNvPr id="52" name="Group 51"/>
          <p:cNvGrpSpPr/>
          <p:nvPr/>
        </p:nvGrpSpPr>
        <p:grpSpPr>
          <a:xfrm>
            <a:off x="337611" y="382365"/>
            <a:ext cx="1471966" cy="1471966"/>
            <a:chOff x="265815" y="3299141"/>
            <a:chExt cx="2905296" cy="2905296"/>
          </a:xfrm>
        </p:grpSpPr>
        <p:pic>
          <p:nvPicPr>
            <p:cNvPr id="53" name="Picture 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5815" y="3299141"/>
              <a:ext cx="2905296" cy="2905296"/>
            </a:xfrm>
            <a:prstGeom prst="rect">
              <a:avLst/>
            </a:prstGeom>
          </p:spPr>
        </p:pic>
        <p:pic>
          <p:nvPicPr>
            <p:cNvPr id="54" name="Picture 53"/>
            <p:cNvPicPr>
              <a:picLocks noChangeAspect="1"/>
            </p:cNvPicPr>
            <p:nvPr/>
          </p:nvPicPr>
          <p:blipFill>
            <a:blip r:embed="rId6" cstate="email">
              <a:biLevel thresh="25000"/>
              <a:extLst>
                <a:ext uri="{28A0092B-C50C-407E-A947-70E740481C1C}">
                  <a14:useLocalDpi xmlns:a14="http://schemas.microsoft.com/office/drawing/2010/main"/>
                </a:ext>
              </a:extLst>
            </a:blip>
            <a:stretch>
              <a:fillRect/>
            </a:stretch>
          </p:blipFill>
          <p:spPr>
            <a:xfrm>
              <a:off x="892422" y="3790546"/>
              <a:ext cx="249120" cy="636226"/>
            </a:xfrm>
            <a:prstGeom prst="rect">
              <a:avLst/>
            </a:prstGeom>
          </p:spPr>
        </p:pic>
      </p:grpSp>
      <p:grpSp>
        <p:nvGrpSpPr>
          <p:cNvPr id="18" name="Group 17"/>
          <p:cNvGrpSpPr/>
          <p:nvPr/>
        </p:nvGrpSpPr>
        <p:grpSpPr>
          <a:xfrm>
            <a:off x="3971418" y="1303782"/>
            <a:ext cx="3450970" cy="2137456"/>
            <a:chOff x="3971418" y="1303782"/>
            <a:chExt cx="3450970" cy="2137456"/>
          </a:xfrm>
        </p:grpSpPr>
        <p:pic>
          <p:nvPicPr>
            <p:cNvPr id="73" name="Picture 7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56933" y="1303782"/>
              <a:ext cx="1679941" cy="1126787"/>
            </a:xfrm>
            <a:prstGeom prst="rect">
              <a:avLst/>
            </a:prstGeom>
          </p:spPr>
        </p:pic>
        <p:pic>
          <p:nvPicPr>
            <p:cNvPr id="74" name="Picture 7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71418" y="1677082"/>
              <a:ext cx="1679941" cy="1126787"/>
            </a:xfrm>
            <a:prstGeom prst="rect">
              <a:avLst/>
            </a:prstGeom>
          </p:spPr>
        </p:pic>
        <p:pic>
          <p:nvPicPr>
            <p:cNvPr id="75" name="Picture 7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42447" y="1677082"/>
              <a:ext cx="1679941" cy="1126787"/>
            </a:xfrm>
            <a:prstGeom prst="rect">
              <a:avLst/>
            </a:prstGeom>
          </p:spPr>
        </p:pic>
        <p:grpSp>
          <p:nvGrpSpPr>
            <p:cNvPr id="5" name="Group 4"/>
            <p:cNvGrpSpPr/>
            <p:nvPr/>
          </p:nvGrpSpPr>
          <p:grpSpPr>
            <a:xfrm>
              <a:off x="4417069" y="1789174"/>
              <a:ext cx="2555820" cy="1652064"/>
              <a:chOff x="4667032" y="1506340"/>
              <a:chExt cx="2102324" cy="1358927"/>
            </a:xfrm>
          </p:grpSpPr>
          <p:grpSp>
            <p:nvGrpSpPr>
              <p:cNvPr id="14" name="Group 13"/>
              <p:cNvGrpSpPr/>
              <p:nvPr/>
            </p:nvGrpSpPr>
            <p:grpSpPr>
              <a:xfrm>
                <a:off x="4708759" y="1506340"/>
                <a:ext cx="2033221" cy="1353815"/>
                <a:chOff x="5172987" y="1941313"/>
                <a:chExt cx="2033221" cy="1353815"/>
              </a:xfrm>
            </p:grpSpPr>
            <p:pic>
              <p:nvPicPr>
                <p:cNvPr id="6" name="Picture 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172987" y="2909180"/>
                  <a:ext cx="2033221" cy="385948"/>
                </a:xfrm>
                <a:prstGeom prst="rect">
                  <a:avLst/>
                </a:prstGeom>
              </p:spPr>
            </p:pic>
            <p:pic>
              <p:nvPicPr>
                <p:cNvPr id="55" name="Picture 5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98669" y="1941313"/>
                  <a:ext cx="1381858" cy="926854"/>
                </a:xfrm>
                <a:prstGeom prst="rect">
                  <a:avLst/>
                </a:prstGeom>
              </p:spPr>
            </p:pic>
          </p:grpSp>
          <p:pic>
            <p:nvPicPr>
              <p:cNvPr id="3" name="Picture 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667032" y="2469096"/>
                <a:ext cx="2102324" cy="396171"/>
              </a:xfrm>
              <a:prstGeom prst="rect">
                <a:avLst/>
              </a:prstGeom>
            </p:spPr>
          </p:pic>
        </p:grpSp>
      </p:grpSp>
      <p:grpSp>
        <p:nvGrpSpPr>
          <p:cNvPr id="13" name="Group 12"/>
          <p:cNvGrpSpPr/>
          <p:nvPr/>
        </p:nvGrpSpPr>
        <p:grpSpPr>
          <a:xfrm>
            <a:off x="4060675" y="4729234"/>
            <a:ext cx="3237286" cy="1814504"/>
            <a:chOff x="3716939" y="4834819"/>
            <a:chExt cx="3237286" cy="1814504"/>
          </a:xfrm>
        </p:grpSpPr>
        <p:grpSp>
          <p:nvGrpSpPr>
            <p:cNvPr id="20" name="Group 19"/>
            <p:cNvGrpSpPr/>
            <p:nvPr/>
          </p:nvGrpSpPr>
          <p:grpSpPr>
            <a:xfrm>
              <a:off x="4237482" y="4834819"/>
              <a:ext cx="2716743" cy="1814504"/>
              <a:chOff x="7298228" y="4478029"/>
              <a:chExt cx="2716743" cy="1814504"/>
            </a:xfrm>
          </p:grpSpPr>
          <p:sp>
            <p:nvSpPr>
              <p:cNvPr id="41" name="TextBox 40"/>
              <p:cNvSpPr txBox="1"/>
              <p:nvPr/>
            </p:nvSpPr>
            <p:spPr>
              <a:xfrm>
                <a:off x="7298228" y="6043234"/>
                <a:ext cx="2716743" cy="249299"/>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dirty="0" smtClean="0">
                    <a:solidFill>
                      <a:srgbClr val="505050"/>
                    </a:solidFill>
                    <a:latin typeface="Segoe UI Light"/>
                    <a:ea typeface="ＭＳ Ｐゴシック" charset="0"/>
                    <a:cs typeface="Segoe UI Semibold" panose="020B0702040204020203" pitchFamily="34" charset="0"/>
                  </a:rPr>
                  <a:t>Other Directories</a:t>
                </a:r>
                <a:endParaRPr lang="en-US" dirty="0">
                  <a:solidFill>
                    <a:srgbClr val="505050"/>
                  </a:solidFill>
                  <a:latin typeface="Segoe UI Light"/>
                  <a:ea typeface="ＭＳ Ｐゴシック" charset="0"/>
                  <a:cs typeface="Segoe UI Semibold" panose="020B0702040204020203" pitchFamily="34" charset="0"/>
                </a:endParaRPr>
              </a:p>
            </p:txBody>
          </p:sp>
          <p:grpSp>
            <p:nvGrpSpPr>
              <p:cNvPr id="12" name="Group 11"/>
              <p:cNvGrpSpPr/>
              <p:nvPr/>
            </p:nvGrpSpPr>
            <p:grpSpPr>
              <a:xfrm>
                <a:off x="8236273" y="4478029"/>
                <a:ext cx="1662303" cy="1365693"/>
                <a:chOff x="10252007" y="4383855"/>
                <a:chExt cx="1662303" cy="1365693"/>
              </a:xfrm>
            </p:grpSpPr>
            <p:sp>
              <p:nvSpPr>
                <p:cNvPr id="111" name="TextBox 110"/>
                <p:cNvSpPr txBox="1"/>
                <p:nvPr/>
              </p:nvSpPr>
              <p:spPr>
                <a:xfrm>
                  <a:off x="10252007" y="4383855"/>
                  <a:ext cx="1149142" cy="193899"/>
                </a:xfrm>
                <a:prstGeom prst="rect">
                  <a:avLst/>
                </a:prstGeom>
                <a:noFill/>
              </p:spPr>
              <p:txBody>
                <a:bodyPr wrap="square" lIns="0" tIns="0" rIns="0" bIns="0" rtlCol="0">
                  <a:spAutoFit/>
                </a:bodyPr>
                <a:lstStyle/>
                <a:p>
                  <a:pPr defTabSz="1243038">
                    <a:lnSpc>
                      <a:spcPct val="90000"/>
                    </a:lnSpc>
                    <a:spcBef>
                      <a:spcPct val="20000"/>
                    </a:spcBef>
                    <a:buSzPct val="80000"/>
                  </a:pPr>
                  <a:r>
                    <a:rPr lang="en-US" sz="1400" b="1" dirty="0" smtClean="0">
                      <a:solidFill>
                        <a:srgbClr val="505050"/>
                      </a:solidFill>
                      <a:cs typeface="Segoe UI" panose="020B0502040204020203" pitchFamily="34" charset="0"/>
                    </a:rPr>
                    <a:t>PowerShell</a:t>
                  </a:r>
                  <a:endParaRPr lang="en-US" sz="1400" b="1" dirty="0">
                    <a:solidFill>
                      <a:srgbClr val="505050"/>
                    </a:solidFill>
                    <a:cs typeface="Segoe UI" panose="020B0502040204020203" pitchFamily="34" charset="0"/>
                  </a:endParaRPr>
                </a:p>
              </p:txBody>
            </p:sp>
            <p:grpSp>
              <p:nvGrpSpPr>
                <p:cNvPr id="10" name="Group 9"/>
                <p:cNvGrpSpPr/>
                <p:nvPr/>
              </p:nvGrpSpPr>
              <p:grpSpPr>
                <a:xfrm>
                  <a:off x="10252007" y="4713154"/>
                  <a:ext cx="1103457" cy="551493"/>
                  <a:chOff x="10349294" y="4845565"/>
                  <a:chExt cx="1103457" cy="551493"/>
                </a:xfrm>
              </p:grpSpPr>
              <p:sp>
                <p:nvSpPr>
                  <p:cNvPr id="110" name="TextBox 109"/>
                  <p:cNvSpPr txBox="1"/>
                  <p:nvPr/>
                </p:nvSpPr>
                <p:spPr>
                  <a:xfrm>
                    <a:off x="10349294" y="5203159"/>
                    <a:ext cx="811035" cy="193899"/>
                  </a:xfrm>
                  <a:prstGeom prst="rect">
                    <a:avLst/>
                  </a:prstGeom>
                  <a:noFill/>
                </p:spPr>
                <p:txBody>
                  <a:bodyPr wrap="square" lIns="0" tIns="0" rIns="0" bIns="0" rtlCol="0">
                    <a:spAutoFit/>
                  </a:bodyPr>
                  <a:lstStyle/>
                  <a:p>
                    <a:pPr defTabSz="1243038">
                      <a:lnSpc>
                        <a:spcPct val="90000"/>
                      </a:lnSpc>
                      <a:spcBef>
                        <a:spcPct val="20000"/>
                      </a:spcBef>
                      <a:buSzPct val="80000"/>
                    </a:pPr>
                    <a:r>
                      <a:rPr lang="en-US" sz="1400" b="1" dirty="0" smtClean="0">
                        <a:solidFill>
                          <a:srgbClr val="505050"/>
                        </a:solidFill>
                        <a:cs typeface="Segoe UI" panose="020B0502040204020203" pitchFamily="34" charset="0"/>
                      </a:rPr>
                      <a:t>LDAP v3</a:t>
                    </a:r>
                    <a:endParaRPr lang="en-US" sz="1400" b="1" dirty="0">
                      <a:solidFill>
                        <a:srgbClr val="505050"/>
                      </a:solidFill>
                      <a:cs typeface="Segoe UI" panose="020B0502040204020203" pitchFamily="34" charset="0"/>
                    </a:endParaRPr>
                  </a:p>
                </p:txBody>
              </p:sp>
              <p:sp>
                <p:nvSpPr>
                  <p:cNvPr id="112" name="TextBox 111"/>
                  <p:cNvSpPr txBox="1"/>
                  <p:nvPr/>
                </p:nvSpPr>
                <p:spPr>
                  <a:xfrm>
                    <a:off x="10349294" y="4845565"/>
                    <a:ext cx="1103457" cy="193252"/>
                  </a:xfrm>
                  <a:prstGeom prst="rect">
                    <a:avLst/>
                  </a:prstGeom>
                  <a:noFill/>
                </p:spPr>
                <p:txBody>
                  <a:bodyPr wrap="square" lIns="0" tIns="0" rIns="0" bIns="0" rtlCol="0">
                    <a:spAutoFit/>
                  </a:bodyPr>
                  <a:lstStyle/>
                  <a:p>
                    <a:pPr defTabSz="1243038">
                      <a:lnSpc>
                        <a:spcPct val="90000"/>
                      </a:lnSpc>
                      <a:spcBef>
                        <a:spcPct val="20000"/>
                      </a:spcBef>
                      <a:buSzPct val="80000"/>
                    </a:pPr>
                    <a:r>
                      <a:rPr lang="en-US" sz="1400" b="1" dirty="0" smtClean="0">
                        <a:solidFill>
                          <a:srgbClr val="505050"/>
                        </a:solidFill>
                        <a:cs typeface="Segoe UI" panose="020B0502040204020203" pitchFamily="34" charset="0"/>
                      </a:rPr>
                      <a:t>SQL (ODBC)</a:t>
                    </a:r>
                    <a:endParaRPr lang="en-US" sz="1400" b="1" dirty="0">
                      <a:solidFill>
                        <a:srgbClr val="505050"/>
                      </a:solidFill>
                      <a:cs typeface="Segoe UI" panose="020B0502040204020203" pitchFamily="34" charset="0"/>
                    </a:endParaRPr>
                  </a:p>
                </p:txBody>
              </p:sp>
            </p:grpSp>
            <p:sp>
              <p:nvSpPr>
                <p:cNvPr id="113" name="TextBox 112"/>
                <p:cNvSpPr txBox="1"/>
                <p:nvPr/>
              </p:nvSpPr>
              <p:spPr>
                <a:xfrm>
                  <a:off x="10252007" y="5361750"/>
                  <a:ext cx="1662303" cy="387798"/>
                </a:xfrm>
                <a:prstGeom prst="rect">
                  <a:avLst/>
                </a:prstGeom>
                <a:noFill/>
              </p:spPr>
              <p:txBody>
                <a:bodyPr wrap="square" lIns="0" tIns="0" rIns="0" bIns="0" rtlCol="0">
                  <a:spAutoFit/>
                </a:bodyPr>
                <a:lstStyle/>
                <a:p>
                  <a:pPr defTabSz="1243038">
                    <a:lnSpc>
                      <a:spcPct val="90000"/>
                    </a:lnSpc>
                    <a:spcBef>
                      <a:spcPct val="20000"/>
                    </a:spcBef>
                    <a:buSzPct val="80000"/>
                  </a:pPr>
                  <a:r>
                    <a:rPr lang="en-US" sz="1400" b="1" dirty="0" smtClean="0">
                      <a:solidFill>
                        <a:srgbClr val="505050"/>
                      </a:solidFill>
                      <a:cs typeface="Segoe UI" panose="020B0502040204020203" pitchFamily="34" charset="0"/>
                    </a:rPr>
                    <a:t>Web Services </a:t>
                  </a:r>
                  <a:br>
                    <a:rPr lang="en-US" sz="1400" b="1" dirty="0" smtClean="0">
                      <a:solidFill>
                        <a:srgbClr val="505050"/>
                      </a:solidFill>
                      <a:cs typeface="Segoe UI" panose="020B0502040204020203" pitchFamily="34" charset="0"/>
                    </a:rPr>
                  </a:br>
                  <a:r>
                    <a:rPr lang="en-US" sz="1400" b="1" dirty="0" smtClean="0">
                      <a:solidFill>
                        <a:srgbClr val="505050"/>
                      </a:solidFill>
                      <a:cs typeface="Segoe UI" panose="020B0502040204020203" pitchFamily="34" charset="0"/>
                    </a:rPr>
                    <a:t>( SOAP, JAVA, REST)</a:t>
                  </a:r>
                  <a:endParaRPr lang="en-US" sz="1400" b="1" dirty="0">
                    <a:solidFill>
                      <a:srgbClr val="505050"/>
                    </a:solidFill>
                    <a:cs typeface="Segoe UI" panose="020B0502040204020203" pitchFamily="34" charset="0"/>
                  </a:endParaRPr>
                </a:p>
              </p:txBody>
            </p:sp>
          </p:grpSp>
        </p:grpSp>
        <p:grpSp>
          <p:nvGrpSpPr>
            <p:cNvPr id="9" name="Group 8"/>
            <p:cNvGrpSpPr/>
            <p:nvPr/>
          </p:nvGrpSpPr>
          <p:grpSpPr>
            <a:xfrm>
              <a:off x="3716939" y="4879921"/>
              <a:ext cx="1417152" cy="1315766"/>
              <a:chOff x="7192001" y="4879921"/>
              <a:chExt cx="1417152" cy="1315766"/>
            </a:xfrm>
          </p:grpSpPr>
          <p:pic>
            <p:nvPicPr>
              <p:cNvPr id="60" name="Picture 5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192001" y="4879921"/>
                <a:ext cx="790842" cy="1083454"/>
              </a:xfrm>
              <a:prstGeom prst="rect">
                <a:avLst/>
              </a:prstGeom>
            </p:spPr>
          </p:pic>
          <p:pic>
            <p:nvPicPr>
              <p:cNvPr id="61" name="Picture 6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501511" y="5001792"/>
                <a:ext cx="790842" cy="1083454"/>
              </a:xfrm>
              <a:prstGeom prst="rect">
                <a:avLst/>
              </a:prstGeom>
            </p:spPr>
          </p:pic>
          <p:pic>
            <p:nvPicPr>
              <p:cNvPr id="62" name="Picture 6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18311" y="5112233"/>
                <a:ext cx="790842" cy="1083454"/>
              </a:xfrm>
              <a:prstGeom prst="rect">
                <a:avLst/>
              </a:prstGeom>
            </p:spPr>
          </p:pic>
        </p:grpSp>
      </p:grpSp>
      <p:sp>
        <p:nvSpPr>
          <p:cNvPr id="64" name="Freeform 63"/>
          <p:cNvSpPr/>
          <p:nvPr/>
        </p:nvSpPr>
        <p:spPr bwMode="auto">
          <a:xfrm rot="5400000">
            <a:off x="4930170" y="3853656"/>
            <a:ext cx="1081763" cy="429502"/>
          </a:xfrm>
          <a:custGeom>
            <a:avLst/>
            <a:gdLst>
              <a:gd name="connsiteX0" fmla="*/ 0 w 1628775"/>
              <a:gd name="connsiteY0" fmla="*/ 0 h 0"/>
              <a:gd name="connsiteX1" fmla="*/ 1628775 w 1628775"/>
              <a:gd name="connsiteY1" fmla="*/ 0 h 0"/>
            </a:gdLst>
            <a:ahLst/>
            <a:cxnLst>
              <a:cxn ang="0">
                <a:pos x="connsiteX0" y="connsiteY0"/>
              </a:cxn>
              <a:cxn ang="0">
                <a:pos x="connsiteX1" y="connsiteY1"/>
              </a:cxn>
            </a:cxnLst>
            <a:rect l="l" t="t" r="r" b="b"/>
            <a:pathLst>
              <a:path w="1628775">
                <a:moveTo>
                  <a:pt x="0" y="0"/>
                </a:moveTo>
                <a:lnTo>
                  <a:pt x="1628775" y="0"/>
                </a:lnTo>
              </a:path>
            </a:pathLst>
          </a:custGeom>
          <a:noFill/>
          <a:ln w="38100" cap="rnd">
            <a:solidFill>
              <a:schemeClr val="accent1"/>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pc="-90" dirty="0">
                <a:solidFill>
                  <a:srgbClr val="0070C0"/>
                </a:solidFill>
              </a:rPr>
              <a:t>MIM</a:t>
            </a:r>
          </a:p>
        </p:txBody>
      </p:sp>
      <p:grpSp>
        <p:nvGrpSpPr>
          <p:cNvPr id="63" name="Group 14"/>
          <p:cNvGrpSpPr>
            <a:grpSpLocks noChangeAspect="1"/>
          </p:cNvGrpSpPr>
          <p:nvPr/>
        </p:nvGrpSpPr>
        <p:grpSpPr bwMode="auto">
          <a:xfrm>
            <a:off x="6984361" y="3588852"/>
            <a:ext cx="1067100" cy="1061050"/>
            <a:chOff x="2011" y="1700"/>
            <a:chExt cx="529" cy="526"/>
          </a:xfrm>
        </p:grpSpPr>
        <p:sp>
          <p:nvSpPr>
            <p:cNvPr id="70" name="AutoShape 13"/>
            <p:cNvSpPr>
              <a:spLocks noChangeAspect="1" noChangeArrowheads="1" noTextEdit="1"/>
            </p:cNvSpPr>
            <p:nvPr/>
          </p:nvSpPr>
          <p:spPr bwMode="auto">
            <a:xfrm>
              <a:off x="2011" y="1700"/>
              <a:ext cx="529"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Oval 15"/>
            <p:cNvSpPr>
              <a:spLocks noChangeArrowheads="1"/>
            </p:cNvSpPr>
            <p:nvPr/>
          </p:nvSpPr>
          <p:spPr bwMode="auto">
            <a:xfrm>
              <a:off x="2012" y="1700"/>
              <a:ext cx="527" cy="5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16"/>
            <p:cNvSpPr>
              <a:spLocks noEditPoints="1"/>
            </p:cNvSpPr>
            <p:nvPr/>
          </p:nvSpPr>
          <p:spPr bwMode="auto">
            <a:xfrm>
              <a:off x="2084" y="1757"/>
              <a:ext cx="382" cy="412"/>
            </a:xfrm>
            <a:custGeom>
              <a:avLst/>
              <a:gdLst>
                <a:gd name="T0" fmla="*/ 273 w 318"/>
                <a:gd name="T1" fmla="*/ 176 h 343"/>
                <a:gd name="T2" fmla="*/ 272 w 318"/>
                <a:gd name="T3" fmla="*/ 192 h 343"/>
                <a:gd name="T4" fmla="*/ 269 w 318"/>
                <a:gd name="T5" fmla="*/ 205 h 343"/>
                <a:gd name="T6" fmla="*/ 267 w 318"/>
                <a:gd name="T7" fmla="*/ 212 h 343"/>
                <a:gd name="T8" fmla="*/ 264 w 318"/>
                <a:gd name="T9" fmla="*/ 221 h 343"/>
                <a:gd name="T10" fmla="*/ 261 w 318"/>
                <a:gd name="T11" fmla="*/ 227 h 343"/>
                <a:gd name="T12" fmla="*/ 257 w 318"/>
                <a:gd name="T13" fmla="*/ 233 h 343"/>
                <a:gd name="T14" fmla="*/ 254 w 318"/>
                <a:gd name="T15" fmla="*/ 239 h 343"/>
                <a:gd name="T16" fmla="*/ 249 w 318"/>
                <a:gd name="T17" fmla="*/ 245 h 343"/>
                <a:gd name="T18" fmla="*/ 245 w 318"/>
                <a:gd name="T19" fmla="*/ 250 h 343"/>
                <a:gd name="T20" fmla="*/ 240 w 318"/>
                <a:gd name="T21" fmla="*/ 255 h 343"/>
                <a:gd name="T22" fmla="*/ 217 w 318"/>
                <a:gd name="T23" fmla="*/ 273 h 343"/>
                <a:gd name="T24" fmla="*/ 109 w 318"/>
                <a:gd name="T25" fmla="*/ 225 h 343"/>
                <a:gd name="T26" fmla="*/ 15 w 318"/>
                <a:gd name="T27" fmla="*/ 319 h 343"/>
                <a:gd name="T28" fmla="*/ 215 w 318"/>
                <a:gd name="T29" fmla="*/ 323 h 343"/>
                <a:gd name="T30" fmla="*/ 275 w 318"/>
                <a:gd name="T31" fmla="*/ 283 h 343"/>
                <a:gd name="T32" fmla="*/ 281 w 318"/>
                <a:gd name="T33" fmla="*/ 276 h 343"/>
                <a:gd name="T34" fmla="*/ 287 w 318"/>
                <a:gd name="T35" fmla="*/ 269 h 343"/>
                <a:gd name="T36" fmla="*/ 291 w 318"/>
                <a:gd name="T37" fmla="*/ 263 h 343"/>
                <a:gd name="T38" fmla="*/ 296 w 318"/>
                <a:gd name="T39" fmla="*/ 255 h 343"/>
                <a:gd name="T40" fmla="*/ 300 w 318"/>
                <a:gd name="T41" fmla="*/ 248 h 343"/>
                <a:gd name="T42" fmla="*/ 304 w 318"/>
                <a:gd name="T43" fmla="*/ 240 h 343"/>
                <a:gd name="T44" fmla="*/ 307 w 318"/>
                <a:gd name="T45" fmla="*/ 232 h 343"/>
                <a:gd name="T46" fmla="*/ 310 w 318"/>
                <a:gd name="T47" fmla="*/ 224 h 343"/>
                <a:gd name="T48" fmla="*/ 312 w 318"/>
                <a:gd name="T49" fmla="*/ 216 h 343"/>
                <a:gd name="T50" fmla="*/ 316 w 318"/>
                <a:gd name="T51" fmla="*/ 199 h 343"/>
                <a:gd name="T52" fmla="*/ 317 w 318"/>
                <a:gd name="T53" fmla="*/ 191 h 343"/>
                <a:gd name="T54" fmla="*/ 318 w 318"/>
                <a:gd name="T55" fmla="*/ 183 h 343"/>
                <a:gd name="T56" fmla="*/ 318 w 318"/>
                <a:gd name="T57" fmla="*/ 175 h 343"/>
                <a:gd name="T58" fmla="*/ 271 w 318"/>
                <a:gd name="T59" fmla="*/ 62 h 343"/>
                <a:gd name="T60" fmla="*/ 43 w 318"/>
                <a:gd name="T61" fmla="*/ 66 h 343"/>
                <a:gd name="T62" fmla="*/ 37 w 318"/>
                <a:gd name="T63" fmla="*/ 73 h 343"/>
                <a:gd name="T64" fmla="*/ 32 w 318"/>
                <a:gd name="T65" fmla="*/ 80 h 343"/>
                <a:gd name="T66" fmla="*/ 27 w 318"/>
                <a:gd name="T67" fmla="*/ 86 h 343"/>
                <a:gd name="T68" fmla="*/ 22 w 318"/>
                <a:gd name="T69" fmla="*/ 94 h 343"/>
                <a:gd name="T70" fmla="*/ 18 w 318"/>
                <a:gd name="T71" fmla="*/ 102 h 343"/>
                <a:gd name="T72" fmla="*/ 14 w 318"/>
                <a:gd name="T73" fmla="*/ 110 h 343"/>
                <a:gd name="T74" fmla="*/ 11 w 318"/>
                <a:gd name="T75" fmla="*/ 117 h 343"/>
                <a:gd name="T76" fmla="*/ 8 w 318"/>
                <a:gd name="T77" fmla="*/ 125 h 343"/>
                <a:gd name="T78" fmla="*/ 6 w 318"/>
                <a:gd name="T79" fmla="*/ 133 h 343"/>
                <a:gd name="T80" fmla="*/ 2 w 318"/>
                <a:gd name="T81" fmla="*/ 150 h 343"/>
                <a:gd name="T82" fmla="*/ 1 w 318"/>
                <a:gd name="T83" fmla="*/ 158 h 343"/>
                <a:gd name="T84" fmla="*/ 0 w 318"/>
                <a:gd name="T85" fmla="*/ 166 h 343"/>
                <a:gd name="T86" fmla="*/ 0 w 318"/>
                <a:gd name="T87" fmla="*/ 174 h 343"/>
                <a:gd name="T88" fmla="*/ 46 w 318"/>
                <a:gd name="T89" fmla="*/ 189 h 343"/>
                <a:gd name="T90" fmla="*/ 45 w 318"/>
                <a:gd name="T91" fmla="*/ 173 h 343"/>
                <a:gd name="T92" fmla="*/ 46 w 318"/>
                <a:gd name="T93" fmla="*/ 157 h 343"/>
                <a:gd name="T94" fmla="*/ 49 w 318"/>
                <a:gd name="T95" fmla="*/ 144 h 343"/>
                <a:gd name="T96" fmla="*/ 51 w 318"/>
                <a:gd name="T97" fmla="*/ 137 h 343"/>
                <a:gd name="T98" fmla="*/ 55 w 318"/>
                <a:gd name="T99" fmla="*/ 128 h 343"/>
                <a:gd name="T100" fmla="*/ 58 w 318"/>
                <a:gd name="T101" fmla="*/ 122 h 343"/>
                <a:gd name="T102" fmla="*/ 61 w 318"/>
                <a:gd name="T103" fmla="*/ 116 h 343"/>
                <a:gd name="T104" fmla="*/ 64 w 318"/>
                <a:gd name="T105" fmla="*/ 110 h 343"/>
                <a:gd name="T106" fmla="*/ 69 w 318"/>
                <a:gd name="T107" fmla="*/ 104 h 343"/>
                <a:gd name="T108" fmla="*/ 73 w 318"/>
                <a:gd name="T109" fmla="*/ 99 h 343"/>
                <a:gd name="T110" fmla="*/ 78 w 318"/>
                <a:gd name="T111" fmla="*/ 94 h 343"/>
                <a:gd name="T112" fmla="*/ 109 w 318"/>
                <a:gd name="T113" fmla="*/ 72 h 343"/>
                <a:gd name="T114" fmla="*/ 314 w 318"/>
                <a:gd name="T115" fmla="*/ 13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 h="343">
                  <a:moveTo>
                    <a:pt x="272" y="156"/>
                  </a:moveTo>
                  <a:cubicBezTo>
                    <a:pt x="273" y="162"/>
                    <a:pt x="273" y="167"/>
                    <a:pt x="273" y="173"/>
                  </a:cubicBezTo>
                  <a:cubicBezTo>
                    <a:pt x="273" y="173"/>
                    <a:pt x="273" y="173"/>
                    <a:pt x="273" y="173"/>
                  </a:cubicBezTo>
                  <a:cubicBezTo>
                    <a:pt x="273" y="174"/>
                    <a:pt x="273" y="175"/>
                    <a:pt x="273" y="176"/>
                  </a:cubicBezTo>
                  <a:cubicBezTo>
                    <a:pt x="273" y="176"/>
                    <a:pt x="273" y="176"/>
                    <a:pt x="273" y="176"/>
                  </a:cubicBezTo>
                  <a:cubicBezTo>
                    <a:pt x="273" y="180"/>
                    <a:pt x="273" y="185"/>
                    <a:pt x="272" y="189"/>
                  </a:cubicBezTo>
                  <a:cubicBezTo>
                    <a:pt x="272" y="189"/>
                    <a:pt x="272" y="189"/>
                    <a:pt x="272" y="189"/>
                  </a:cubicBezTo>
                  <a:cubicBezTo>
                    <a:pt x="272" y="190"/>
                    <a:pt x="272" y="191"/>
                    <a:pt x="272" y="192"/>
                  </a:cubicBezTo>
                  <a:cubicBezTo>
                    <a:pt x="272" y="192"/>
                    <a:pt x="272" y="193"/>
                    <a:pt x="272" y="193"/>
                  </a:cubicBezTo>
                  <a:cubicBezTo>
                    <a:pt x="271" y="196"/>
                    <a:pt x="271" y="199"/>
                    <a:pt x="270" y="202"/>
                  </a:cubicBezTo>
                  <a:cubicBezTo>
                    <a:pt x="270" y="203"/>
                    <a:pt x="270" y="203"/>
                    <a:pt x="270" y="203"/>
                  </a:cubicBezTo>
                  <a:cubicBezTo>
                    <a:pt x="270" y="204"/>
                    <a:pt x="269" y="204"/>
                    <a:pt x="269" y="205"/>
                  </a:cubicBezTo>
                  <a:cubicBezTo>
                    <a:pt x="269" y="206"/>
                    <a:pt x="269" y="206"/>
                    <a:pt x="269" y="206"/>
                  </a:cubicBezTo>
                  <a:cubicBezTo>
                    <a:pt x="269" y="207"/>
                    <a:pt x="269" y="208"/>
                    <a:pt x="268" y="208"/>
                  </a:cubicBezTo>
                  <a:cubicBezTo>
                    <a:pt x="268" y="209"/>
                    <a:pt x="268" y="209"/>
                    <a:pt x="268" y="209"/>
                  </a:cubicBezTo>
                  <a:cubicBezTo>
                    <a:pt x="268" y="210"/>
                    <a:pt x="267" y="211"/>
                    <a:pt x="267" y="212"/>
                  </a:cubicBezTo>
                  <a:cubicBezTo>
                    <a:pt x="267" y="212"/>
                    <a:pt x="267" y="212"/>
                    <a:pt x="267" y="212"/>
                  </a:cubicBezTo>
                  <a:cubicBezTo>
                    <a:pt x="266" y="214"/>
                    <a:pt x="266" y="216"/>
                    <a:pt x="265" y="218"/>
                  </a:cubicBezTo>
                  <a:cubicBezTo>
                    <a:pt x="265" y="218"/>
                    <a:pt x="265" y="218"/>
                    <a:pt x="265" y="219"/>
                  </a:cubicBezTo>
                  <a:cubicBezTo>
                    <a:pt x="264" y="219"/>
                    <a:pt x="264" y="220"/>
                    <a:pt x="264" y="221"/>
                  </a:cubicBezTo>
                  <a:cubicBezTo>
                    <a:pt x="263" y="221"/>
                    <a:pt x="263" y="221"/>
                    <a:pt x="263" y="222"/>
                  </a:cubicBezTo>
                  <a:cubicBezTo>
                    <a:pt x="263" y="222"/>
                    <a:pt x="263" y="223"/>
                    <a:pt x="262" y="224"/>
                  </a:cubicBezTo>
                  <a:cubicBezTo>
                    <a:pt x="262" y="224"/>
                    <a:pt x="262" y="224"/>
                    <a:pt x="262" y="225"/>
                  </a:cubicBezTo>
                  <a:cubicBezTo>
                    <a:pt x="261" y="226"/>
                    <a:pt x="261" y="226"/>
                    <a:pt x="261" y="227"/>
                  </a:cubicBezTo>
                  <a:cubicBezTo>
                    <a:pt x="261" y="227"/>
                    <a:pt x="260" y="227"/>
                    <a:pt x="260" y="227"/>
                  </a:cubicBezTo>
                  <a:cubicBezTo>
                    <a:pt x="260" y="228"/>
                    <a:pt x="259" y="229"/>
                    <a:pt x="259" y="230"/>
                  </a:cubicBezTo>
                  <a:cubicBezTo>
                    <a:pt x="259" y="231"/>
                    <a:pt x="259" y="231"/>
                    <a:pt x="259" y="231"/>
                  </a:cubicBezTo>
                  <a:cubicBezTo>
                    <a:pt x="258" y="232"/>
                    <a:pt x="258" y="232"/>
                    <a:pt x="257" y="233"/>
                  </a:cubicBezTo>
                  <a:cubicBezTo>
                    <a:pt x="257" y="233"/>
                    <a:pt x="257" y="234"/>
                    <a:pt x="257" y="234"/>
                  </a:cubicBezTo>
                  <a:cubicBezTo>
                    <a:pt x="256" y="235"/>
                    <a:pt x="256" y="235"/>
                    <a:pt x="256" y="236"/>
                  </a:cubicBezTo>
                  <a:cubicBezTo>
                    <a:pt x="255" y="236"/>
                    <a:pt x="255" y="236"/>
                    <a:pt x="255" y="237"/>
                  </a:cubicBezTo>
                  <a:cubicBezTo>
                    <a:pt x="255" y="237"/>
                    <a:pt x="254" y="238"/>
                    <a:pt x="254" y="239"/>
                  </a:cubicBezTo>
                  <a:cubicBezTo>
                    <a:pt x="254" y="239"/>
                    <a:pt x="253" y="239"/>
                    <a:pt x="253" y="239"/>
                  </a:cubicBezTo>
                  <a:cubicBezTo>
                    <a:pt x="253" y="240"/>
                    <a:pt x="252" y="241"/>
                    <a:pt x="252" y="242"/>
                  </a:cubicBezTo>
                  <a:cubicBezTo>
                    <a:pt x="251" y="242"/>
                    <a:pt x="251" y="242"/>
                    <a:pt x="251" y="242"/>
                  </a:cubicBezTo>
                  <a:cubicBezTo>
                    <a:pt x="251" y="243"/>
                    <a:pt x="250" y="244"/>
                    <a:pt x="249" y="245"/>
                  </a:cubicBezTo>
                  <a:cubicBezTo>
                    <a:pt x="249" y="245"/>
                    <a:pt x="249" y="245"/>
                    <a:pt x="249" y="245"/>
                  </a:cubicBezTo>
                  <a:cubicBezTo>
                    <a:pt x="248" y="246"/>
                    <a:pt x="248" y="247"/>
                    <a:pt x="247" y="247"/>
                  </a:cubicBezTo>
                  <a:cubicBezTo>
                    <a:pt x="247" y="247"/>
                    <a:pt x="247" y="248"/>
                    <a:pt x="247" y="248"/>
                  </a:cubicBezTo>
                  <a:cubicBezTo>
                    <a:pt x="246" y="249"/>
                    <a:pt x="246" y="249"/>
                    <a:pt x="245" y="250"/>
                  </a:cubicBezTo>
                  <a:cubicBezTo>
                    <a:pt x="245" y="250"/>
                    <a:pt x="245" y="250"/>
                    <a:pt x="244" y="251"/>
                  </a:cubicBezTo>
                  <a:cubicBezTo>
                    <a:pt x="244" y="251"/>
                    <a:pt x="243" y="252"/>
                    <a:pt x="243" y="252"/>
                  </a:cubicBezTo>
                  <a:cubicBezTo>
                    <a:pt x="243" y="252"/>
                    <a:pt x="242" y="253"/>
                    <a:pt x="242" y="253"/>
                  </a:cubicBezTo>
                  <a:cubicBezTo>
                    <a:pt x="241" y="254"/>
                    <a:pt x="241" y="255"/>
                    <a:pt x="240" y="255"/>
                  </a:cubicBezTo>
                  <a:cubicBezTo>
                    <a:pt x="237" y="258"/>
                    <a:pt x="234" y="261"/>
                    <a:pt x="231" y="263"/>
                  </a:cubicBezTo>
                  <a:cubicBezTo>
                    <a:pt x="230" y="264"/>
                    <a:pt x="228" y="266"/>
                    <a:pt x="227" y="267"/>
                  </a:cubicBezTo>
                  <a:cubicBezTo>
                    <a:pt x="225" y="268"/>
                    <a:pt x="224" y="269"/>
                    <a:pt x="222" y="270"/>
                  </a:cubicBezTo>
                  <a:cubicBezTo>
                    <a:pt x="220" y="271"/>
                    <a:pt x="219" y="272"/>
                    <a:pt x="217" y="273"/>
                  </a:cubicBezTo>
                  <a:cubicBezTo>
                    <a:pt x="216" y="273"/>
                    <a:pt x="216" y="274"/>
                    <a:pt x="215" y="274"/>
                  </a:cubicBezTo>
                  <a:cubicBezTo>
                    <a:pt x="209" y="277"/>
                    <a:pt x="204" y="280"/>
                    <a:pt x="198" y="282"/>
                  </a:cubicBezTo>
                  <a:cubicBezTo>
                    <a:pt x="157" y="297"/>
                    <a:pt x="111" y="288"/>
                    <a:pt x="78" y="255"/>
                  </a:cubicBezTo>
                  <a:cubicBezTo>
                    <a:pt x="109" y="225"/>
                    <a:pt x="109" y="225"/>
                    <a:pt x="109" y="225"/>
                  </a:cubicBezTo>
                  <a:cubicBezTo>
                    <a:pt x="53" y="217"/>
                    <a:pt x="53" y="217"/>
                    <a:pt x="53" y="217"/>
                  </a:cubicBezTo>
                  <a:cubicBezTo>
                    <a:pt x="4" y="210"/>
                    <a:pt x="4" y="210"/>
                    <a:pt x="4" y="210"/>
                  </a:cubicBezTo>
                  <a:cubicBezTo>
                    <a:pt x="0" y="210"/>
                    <a:pt x="0" y="210"/>
                    <a:pt x="0" y="210"/>
                  </a:cubicBezTo>
                  <a:cubicBezTo>
                    <a:pt x="15" y="319"/>
                    <a:pt x="15" y="319"/>
                    <a:pt x="15" y="319"/>
                  </a:cubicBezTo>
                  <a:cubicBezTo>
                    <a:pt x="47" y="287"/>
                    <a:pt x="47" y="287"/>
                    <a:pt x="47" y="287"/>
                  </a:cubicBezTo>
                  <a:cubicBezTo>
                    <a:pt x="89" y="330"/>
                    <a:pt x="150" y="343"/>
                    <a:pt x="204" y="327"/>
                  </a:cubicBezTo>
                  <a:cubicBezTo>
                    <a:pt x="206" y="327"/>
                    <a:pt x="207" y="326"/>
                    <a:pt x="208" y="326"/>
                  </a:cubicBezTo>
                  <a:cubicBezTo>
                    <a:pt x="210" y="325"/>
                    <a:pt x="213" y="324"/>
                    <a:pt x="215" y="323"/>
                  </a:cubicBezTo>
                  <a:cubicBezTo>
                    <a:pt x="233" y="316"/>
                    <a:pt x="250" y="306"/>
                    <a:pt x="266" y="292"/>
                  </a:cubicBezTo>
                  <a:cubicBezTo>
                    <a:pt x="268" y="291"/>
                    <a:pt x="270" y="289"/>
                    <a:pt x="271" y="287"/>
                  </a:cubicBezTo>
                  <a:cubicBezTo>
                    <a:pt x="272" y="286"/>
                    <a:pt x="273" y="285"/>
                    <a:pt x="274" y="284"/>
                  </a:cubicBezTo>
                  <a:cubicBezTo>
                    <a:pt x="275" y="283"/>
                    <a:pt x="275" y="283"/>
                    <a:pt x="275" y="283"/>
                  </a:cubicBezTo>
                  <a:cubicBezTo>
                    <a:pt x="276" y="282"/>
                    <a:pt x="277" y="281"/>
                    <a:pt x="277" y="281"/>
                  </a:cubicBezTo>
                  <a:cubicBezTo>
                    <a:pt x="278" y="280"/>
                    <a:pt x="278" y="280"/>
                    <a:pt x="278" y="279"/>
                  </a:cubicBezTo>
                  <a:cubicBezTo>
                    <a:pt x="279" y="279"/>
                    <a:pt x="280" y="278"/>
                    <a:pt x="280" y="277"/>
                  </a:cubicBezTo>
                  <a:cubicBezTo>
                    <a:pt x="281" y="277"/>
                    <a:pt x="281" y="276"/>
                    <a:pt x="281" y="276"/>
                  </a:cubicBezTo>
                  <a:cubicBezTo>
                    <a:pt x="282" y="275"/>
                    <a:pt x="282" y="275"/>
                    <a:pt x="283" y="274"/>
                  </a:cubicBezTo>
                  <a:cubicBezTo>
                    <a:pt x="283" y="274"/>
                    <a:pt x="284" y="273"/>
                    <a:pt x="284" y="273"/>
                  </a:cubicBezTo>
                  <a:cubicBezTo>
                    <a:pt x="285" y="272"/>
                    <a:pt x="285" y="271"/>
                    <a:pt x="286" y="271"/>
                  </a:cubicBezTo>
                  <a:cubicBezTo>
                    <a:pt x="286" y="270"/>
                    <a:pt x="286" y="270"/>
                    <a:pt x="287" y="269"/>
                  </a:cubicBezTo>
                  <a:cubicBezTo>
                    <a:pt x="287" y="269"/>
                    <a:pt x="288" y="268"/>
                    <a:pt x="288" y="267"/>
                  </a:cubicBezTo>
                  <a:cubicBezTo>
                    <a:pt x="288" y="267"/>
                    <a:pt x="289" y="266"/>
                    <a:pt x="289" y="266"/>
                  </a:cubicBezTo>
                  <a:cubicBezTo>
                    <a:pt x="290" y="265"/>
                    <a:pt x="290" y="265"/>
                    <a:pt x="290" y="264"/>
                  </a:cubicBezTo>
                  <a:cubicBezTo>
                    <a:pt x="291" y="263"/>
                    <a:pt x="291" y="263"/>
                    <a:pt x="291" y="263"/>
                  </a:cubicBezTo>
                  <a:cubicBezTo>
                    <a:pt x="292" y="262"/>
                    <a:pt x="292" y="261"/>
                    <a:pt x="293" y="260"/>
                  </a:cubicBezTo>
                  <a:cubicBezTo>
                    <a:pt x="293" y="260"/>
                    <a:pt x="293" y="259"/>
                    <a:pt x="294" y="259"/>
                  </a:cubicBezTo>
                  <a:cubicBezTo>
                    <a:pt x="294" y="258"/>
                    <a:pt x="295" y="257"/>
                    <a:pt x="295" y="257"/>
                  </a:cubicBezTo>
                  <a:cubicBezTo>
                    <a:pt x="295" y="256"/>
                    <a:pt x="296" y="256"/>
                    <a:pt x="296" y="255"/>
                  </a:cubicBezTo>
                  <a:cubicBezTo>
                    <a:pt x="297" y="254"/>
                    <a:pt x="297" y="253"/>
                    <a:pt x="298" y="252"/>
                  </a:cubicBezTo>
                  <a:cubicBezTo>
                    <a:pt x="298" y="252"/>
                    <a:pt x="298" y="252"/>
                    <a:pt x="298" y="252"/>
                  </a:cubicBezTo>
                  <a:cubicBezTo>
                    <a:pt x="299" y="251"/>
                    <a:pt x="299" y="249"/>
                    <a:pt x="300" y="248"/>
                  </a:cubicBezTo>
                  <a:cubicBezTo>
                    <a:pt x="300" y="248"/>
                    <a:pt x="300" y="248"/>
                    <a:pt x="300" y="248"/>
                  </a:cubicBezTo>
                  <a:cubicBezTo>
                    <a:pt x="301" y="247"/>
                    <a:pt x="301" y="246"/>
                    <a:pt x="302" y="245"/>
                  </a:cubicBezTo>
                  <a:cubicBezTo>
                    <a:pt x="302" y="244"/>
                    <a:pt x="302" y="244"/>
                    <a:pt x="302" y="243"/>
                  </a:cubicBezTo>
                  <a:cubicBezTo>
                    <a:pt x="303" y="243"/>
                    <a:pt x="303" y="242"/>
                    <a:pt x="304" y="241"/>
                  </a:cubicBezTo>
                  <a:cubicBezTo>
                    <a:pt x="304" y="240"/>
                    <a:pt x="304" y="240"/>
                    <a:pt x="304" y="240"/>
                  </a:cubicBezTo>
                  <a:cubicBezTo>
                    <a:pt x="304" y="239"/>
                    <a:pt x="305" y="238"/>
                    <a:pt x="305" y="237"/>
                  </a:cubicBezTo>
                  <a:cubicBezTo>
                    <a:pt x="305" y="237"/>
                    <a:pt x="306" y="236"/>
                    <a:pt x="306" y="236"/>
                  </a:cubicBezTo>
                  <a:cubicBezTo>
                    <a:pt x="306" y="235"/>
                    <a:pt x="306" y="234"/>
                    <a:pt x="307" y="233"/>
                  </a:cubicBezTo>
                  <a:cubicBezTo>
                    <a:pt x="307" y="233"/>
                    <a:pt x="307" y="232"/>
                    <a:pt x="307" y="232"/>
                  </a:cubicBezTo>
                  <a:cubicBezTo>
                    <a:pt x="308" y="231"/>
                    <a:pt x="308" y="230"/>
                    <a:pt x="308" y="229"/>
                  </a:cubicBezTo>
                  <a:cubicBezTo>
                    <a:pt x="308" y="229"/>
                    <a:pt x="309" y="229"/>
                    <a:pt x="309" y="228"/>
                  </a:cubicBezTo>
                  <a:cubicBezTo>
                    <a:pt x="309" y="227"/>
                    <a:pt x="309" y="226"/>
                    <a:pt x="310" y="225"/>
                  </a:cubicBezTo>
                  <a:cubicBezTo>
                    <a:pt x="310" y="225"/>
                    <a:pt x="310" y="225"/>
                    <a:pt x="310" y="224"/>
                  </a:cubicBezTo>
                  <a:cubicBezTo>
                    <a:pt x="310" y="223"/>
                    <a:pt x="311" y="222"/>
                    <a:pt x="311" y="221"/>
                  </a:cubicBezTo>
                  <a:cubicBezTo>
                    <a:pt x="311" y="221"/>
                    <a:pt x="311" y="221"/>
                    <a:pt x="311" y="220"/>
                  </a:cubicBezTo>
                  <a:cubicBezTo>
                    <a:pt x="312" y="219"/>
                    <a:pt x="312" y="218"/>
                    <a:pt x="312" y="217"/>
                  </a:cubicBezTo>
                  <a:cubicBezTo>
                    <a:pt x="312" y="217"/>
                    <a:pt x="312" y="217"/>
                    <a:pt x="312" y="216"/>
                  </a:cubicBezTo>
                  <a:cubicBezTo>
                    <a:pt x="313" y="212"/>
                    <a:pt x="314" y="208"/>
                    <a:pt x="315" y="204"/>
                  </a:cubicBezTo>
                  <a:cubicBezTo>
                    <a:pt x="315" y="204"/>
                    <a:pt x="315" y="204"/>
                    <a:pt x="315" y="204"/>
                  </a:cubicBezTo>
                  <a:cubicBezTo>
                    <a:pt x="315" y="203"/>
                    <a:pt x="316" y="202"/>
                    <a:pt x="316" y="200"/>
                  </a:cubicBezTo>
                  <a:cubicBezTo>
                    <a:pt x="316" y="200"/>
                    <a:pt x="316" y="200"/>
                    <a:pt x="316" y="199"/>
                  </a:cubicBezTo>
                  <a:cubicBezTo>
                    <a:pt x="316" y="198"/>
                    <a:pt x="316" y="197"/>
                    <a:pt x="316" y="196"/>
                  </a:cubicBezTo>
                  <a:cubicBezTo>
                    <a:pt x="317" y="196"/>
                    <a:pt x="317" y="196"/>
                    <a:pt x="317" y="195"/>
                  </a:cubicBezTo>
                  <a:cubicBezTo>
                    <a:pt x="317" y="194"/>
                    <a:pt x="317" y="193"/>
                    <a:pt x="317" y="192"/>
                  </a:cubicBezTo>
                  <a:cubicBezTo>
                    <a:pt x="317" y="192"/>
                    <a:pt x="317" y="192"/>
                    <a:pt x="317" y="191"/>
                  </a:cubicBezTo>
                  <a:cubicBezTo>
                    <a:pt x="317" y="190"/>
                    <a:pt x="317" y="189"/>
                    <a:pt x="317" y="188"/>
                  </a:cubicBezTo>
                  <a:cubicBezTo>
                    <a:pt x="317" y="188"/>
                    <a:pt x="317" y="188"/>
                    <a:pt x="317" y="187"/>
                  </a:cubicBezTo>
                  <a:cubicBezTo>
                    <a:pt x="318" y="186"/>
                    <a:pt x="318" y="185"/>
                    <a:pt x="318" y="184"/>
                  </a:cubicBezTo>
                  <a:cubicBezTo>
                    <a:pt x="318" y="184"/>
                    <a:pt x="318" y="183"/>
                    <a:pt x="318" y="183"/>
                  </a:cubicBezTo>
                  <a:cubicBezTo>
                    <a:pt x="318" y="182"/>
                    <a:pt x="318" y="181"/>
                    <a:pt x="318" y="180"/>
                  </a:cubicBezTo>
                  <a:cubicBezTo>
                    <a:pt x="318" y="180"/>
                    <a:pt x="318" y="179"/>
                    <a:pt x="318" y="179"/>
                  </a:cubicBezTo>
                  <a:cubicBezTo>
                    <a:pt x="318" y="178"/>
                    <a:pt x="318" y="177"/>
                    <a:pt x="318" y="176"/>
                  </a:cubicBezTo>
                  <a:cubicBezTo>
                    <a:pt x="318" y="175"/>
                    <a:pt x="318" y="175"/>
                    <a:pt x="318" y="175"/>
                  </a:cubicBezTo>
                  <a:cubicBezTo>
                    <a:pt x="318" y="171"/>
                    <a:pt x="318" y="167"/>
                    <a:pt x="318" y="163"/>
                  </a:cubicBezTo>
                  <a:cubicBezTo>
                    <a:pt x="318" y="163"/>
                    <a:pt x="318" y="163"/>
                    <a:pt x="318" y="163"/>
                  </a:cubicBezTo>
                  <a:cubicBezTo>
                    <a:pt x="272" y="156"/>
                    <a:pt x="272" y="156"/>
                    <a:pt x="272" y="156"/>
                  </a:cubicBezTo>
                  <a:close/>
                  <a:moveTo>
                    <a:pt x="271" y="62"/>
                  </a:moveTo>
                  <a:cubicBezTo>
                    <a:pt x="209" y="0"/>
                    <a:pt x="109" y="0"/>
                    <a:pt x="47" y="62"/>
                  </a:cubicBezTo>
                  <a:cubicBezTo>
                    <a:pt x="47" y="62"/>
                    <a:pt x="46" y="62"/>
                    <a:pt x="46" y="62"/>
                  </a:cubicBezTo>
                  <a:cubicBezTo>
                    <a:pt x="45" y="63"/>
                    <a:pt x="45" y="64"/>
                    <a:pt x="44" y="65"/>
                  </a:cubicBezTo>
                  <a:cubicBezTo>
                    <a:pt x="43" y="66"/>
                    <a:pt x="43" y="66"/>
                    <a:pt x="43" y="66"/>
                  </a:cubicBezTo>
                  <a:cubicBezTo>
                    <a:pt x="42" y="67"/>
                    <a:pt x="41" y="68"/>
                    <a:pt x="41" y="68"/>
                  </a:cubicBezTo>
                  <a:cubicBezTo>
                    <a:pt x="40" y="69"/>
                    <a:pt x="40" y="69"/>
                    <a:pt x="40" y="70"/>
                  </a:cubicBezTo>
                  <a:cubicBezTo>
                    <a:pt x="39" y="70"/>
                    <a:pt x="39" y="71"/>
                    <a:pt x="38" y="72"/>
                  </a:cubicBezTo>
                  <a:cubicBezTo>
                    <a:pt x="38" y="72"/>
                    <a:pt x="37" y="72"/>
                    <a:pt x="37" y="73"/>
                  </a:cubicBezTo>
                  <a:cubicBezTo>
                    <a:pt x="36" y="74"/>
                    <a:pt x="36" y="74"/>
                    <a:pt x="35" y="75"/>
                  </a:cubicBezTo>
                  <a:cubicBezTo>
                    <a:pt x="35" y="75"/>
                    <a:pt x="34" y="76"/>
                    <a:pt x="34" y="76"/>
                  </a:cubicBezTo>
                  <a:cubicBezTo>
                    <a:pt x="34" y="77"/>
                    <a:pt x="33" y="78"/>
                    <a:pt x="33" y="78"/>
                  </a:cubicBezTo>
                  <a:cubicBezTo>
                    <a:pt x="32" y="79"/>
                    <a:pt x="32" y="79"/>
                    <a:pt x="32" y="80"/>
                  </a:cubicBezTo>
                  <a:cubicBezTo>
                    <a:pt x="31" y="80"/>
                    <a:pt x="31" y="81"/>
                    <a:pt x="30" y="82"/>
                  </a:cubicBezTo>
                  <a:cubicBezTo>
                    <a:pt x="30" y="82"/>
                    <a:pt x="29" y="83"/>
                    <a:pt x="29" y="83"/>
                  </a:cubicBezTo>
                  <a:cubicBezTo>
                    <a:pt x="29" y="84"/>
                    <a:pt x="28" y="84"/>
                    <a:pt x="28" y="85"/>
                  </a:cubicBezTo>
                  <a:cubicBezTo>
                    <a:pt x="27" y="85"/>
                    <a:pt x="27" y="86"/>
                    <a:pt x="27" y="86"/>
                  </a:cubicBezTo>
                  <a:cubicBezTo>
                    <a:pt x="26" y="87"/>
                    <a:pt x="26" y="88"/>
                    <a:pt x="25" y="89"/>
                  </a:cubicBezTo>
                  <a:cubicBezTo>
                    <a:pt x="25" y="89"/>
                    <a:pt x="25" y="89"/>
                    <a:pt x="24" y="90"/>
                  </a:cubicBezTo>
                  <a:cubicBezTo>
                    <a:pt x="24" y="91"/>
                    <a:pt x="23" y="91"/>
                    <a:pt x="23" y="92"/>
                  </a:cubicBezTo>
                  <a:cubicBezTo>
                    <a:pt x="23" y="93"/>
                    <a:pt x="23" y="93"/>
                    <a:pt x="22" y="94"/>
                  </a:cubicBezTo>
                  <a:cubicBezTo>
                    <a:pt x="22" y="95"/>
                    <a:pt x="21" y="96"/>
                    <a:pt x="20" y="97"/>
                  </a:cubicBezTo>
                  <a:cubicBezTo>
                    <a:pt x="20" y="97"/>
                    <a:pt x="20" y="97"/>
                    <a:pt x="20" y="97"/>
                  </a:cubicBezTo>
                  <a:cubicBezTo>
                    <a:pt x="20" y="98"/>
                    <a:pt x="19" y="99"/>
                    <a:pt x="18" y="101"/>
                  </a:cubicBezTo>
                  <a:cubicBezTo>
                    <a:pt x="18" y="101"/>
                    <a:pt x="18" y="101"/>
                    <a:pt x="18" y="102"/>
                  </a:cubicBezTo>
                  <a:cubicBezTo>
                    <a:pt x="17" y="103"/>
                    <a:pt x="17" y="103"/>
                    <a:pt x="16" y="104"/>
                  </a:cubicBezTo>
                  <a:cubicBezTo>
                    <a:pt x="16" y="105"/>
                    <a:pt x="16" y="105"/>
                    <a:pt x="16" y="106"/>
                  </a:cubicBezTo>
                  <a:cubicBezTo>
                    <a:pt x="15" y="106"/>
                    <a:pt x="15" y="107"/>
                    <a:pt x="15" y="108"/>
                  </a:cubicBezTo>
                  <a:cubicBezTo>
                    <a:pt x="14" y="109"/>
                    <a:pt x="14" y="109"/>
                    <a:pt x="14" y="110"/>
                  </a:cubicBezTo>
                  <a:cubicBezTo>
                    <a:pt x="14" y="110"/>
                    <a:pt x="13" y="111"/>
                    <a:pt x="13" y="112"/>
                  </a:cubicBezTo>
                  <a:cubicBezTo>
                    <a:pt x="13" y="112"/>
                    <a:pt x="13" y="113"/>
                    <a:pt x="12" y="113"/>
                  </a:cubicBezTo>
                  <a:cubicBezTo>
                    <a:pt x="12" y="114"/>
                    <a:pt x="12" y="115"/>
                    <a:pt x="11" y="116"/>
                  </a:cubicBezTo>
                  <a:cubicBezTo>
                    <a:pt x="11" y="116"/>
                    <a:pt x="11" y="117"/>
                    <a:pt x="11" y="117"/>
                  </a:cubicBezTo>
                  <a:cubicBezTo>
                    <a:pt x="11" y="118"/>
                    <a:pt x="10" y="119"/>
                    <a:pt x="10" y="120"/>
                  </a:cubicBezTo>
                  <a:cubicBezTo>
                    <a:pt x="10" y="120"/>
                    <a:pt x="10" y="120"/>
                    <a:pt x="9" y="121"/>
                  </a:cubicBezTo>
                  <a:cubicBezTo>
                    <a:pt x="9" y="122"/>
                    <a:pt x="9" y="123"/>
                    <a:pt x="9" y="123"/>
                  </a:cubicBezTo>
                  <a:cubicBezTo>
                    <a:pt x="8" y="124"/>
                    <a:pt x="8" y="124"/>
                    <a:pt x="8" y="125"/>
                  </a:cubicBezTo>
                  <a:cubicBezTo>
                    <a:pt x="8" y="126"/>
                    <a:pt x="8" y="127"/>
                    <a:pt x="7" y="127"/>
                  </a:cubicBezTo>
                  <a:cubicBezTo>
                    <a:pt x="7" y="128"/>
                    <a:pt x="7" y="128"/>
                    <a:pt x="7" y="129"/>
                  </a:cubicBezTo>
                  <a:cubicBezTo>
                    <a:pt x="7" y="130"/>
                    <a:pt x="6" y="131"/>
                    <a:pt x="6" y="132"/>
                  </a:cubicBezTo>
                  <a:cubicBezTo>
                    <a:pt x="6" y="132"/>
                    <a:pt x="6" y="132"/>
                    <a:pt x="6" y="133"/>
                  </a:cubicBezTo>
                  <a:cubicBezTo>
                    <a:pt x="5" y="137"/>
                    <a:pt x="4" y="141"/>
                    <a:pt x="3" y="145"/>
                  </a:cubicBezTo>
                  <a:cubicBezTo>
                    <a:pt x="3" y="145"/>
                    <a:pt x="3" y="145"/>
                    <a:pt x="3" y="145"/>
                  </a:cubicBezTo>
                  <a:cubicBezTo>
                    <a:pt x="3" y="146"/>
                    <a:pt x="2" y="147"/>
                    <a:pt x="2" y="149"/>
                  </a:cubicBezTo>
                  <a:cubicBezTo>
                    <a:pt x="2" y="149"/>
                    <a:pt x="2" y="149"/>
                    <a:pt x="2" y="150"/>
                  </a:cubicBezTo>
                  <a:cubicBezTo>
                    <a:pt x="2" y="151"/>
                    <a:pt x="2" y="152"/>
                    <a:pt x="2" y="153"/>
                  </a:cubicBezTo>
                  <a:cubicBezTo>
                    <a:pt x="2" y="153"/>
                    <a:pt x="2" y="153"/>
                    <a:pt x="2" y="154"/>
                  </a:cubicBezTo>
                  <a:cubicBezTo>
                    <a:pt x="1" y="155"/>
                    <a:pt x="1" y="156"/>
                    <a:pt x="1" y="157"/>
                  </a:cubicBezTo>
                  <a:cubicBezTo>
                    <a:pt x="1" y="157"/>
                    <a:pt x="1" y="157"/>
                    <a:pt x="1" y="158"/>
                  </a:cubicBezTo>
                  <a:cubicBezTo>
                    <a:pt x="1" y="159"/>
                    <a:pt x="1" y="160"/>
                    <a:pt x="1" y="161"/>
                  </a:cubicBezTo>
                  <a:cubicBezTo>
                    <a:pt x="1" y="161"/>
                    <a:pt x="1" y="161"/>
                    <a:pt x="1" y="162"/>
                  </a:cubicBezTo>
                  <a:cubicBezTo>
                    <a:pt x="1" y="163"/>
                    <a:pt x="1" y="164"/>
                    <a:pt x="0" y="165"/>
                  </a:cubicBezTo>
                  <a:cubicBezTo>
                    <a:pt x="0" y="165"/>
                    <a:pt x="0" y="165"/>
                    <a:pt x="0" y="166"/>
                  </a:cubicBezTo>
                  <a:cubicBezTo>
                    <a:pt x="0" y="167"/>
                    <a:pt x="0" y="168"/>
                    <a:pt x="0" y="169"/>
                  </a:cubicBezTo>
                  <a:cubicBezTo>
                    <a:pt x="0" y="169"/>
                    <a:pt x="0" y="170"/>
                    <a:pt x="0" y="170"/>
                  </a:cubicBezTo>
                  <a:cubicBezTo>
                    <a:pt x="0" y="171"/>
                    <a:pt x="0" y="172"/>
                    <a:pt x="0" y="173"/>
                  </a:cubicBezTo>
                  <a:cubicBezTo>
                    <a:pt x="0" y="174"/>
                    <a:pt x="0" y="174"/>
                    <a:pt x="0" y="174"/>
                  </a:cubicBezTo>
                  <a:cubicBezTo>
                    <a:pt x="0" y="178"/>
                    <a:pt x="0" y="182"/>
                    <a:pt x="1" y="186"/>
                  </a:cubicBezTo>
                  <a:cubicBezTo>
                    <a:pt x="46" y="193"/>
                    <a:pt x="46" y="193"/>
                    <a:pt x="46" y="193"/>
                  </a:cubicBezTo>
                  <a:cubicBezTo>
                    <a:pt x="46" y="193"/>
                    <a:pt x="46" y="193"/>
                    <a:pt x="46" y="193"/>
                  </a:cubicBezTo>
                  <a:cubicBezTo>
                    <a:pt x="46" y="192"/>
                    <a:pt x="46" y="191"/>
                    <a:pt x="46" y="189"/>
                  </a:cubicBezTo>
                  <a:cubicBezTo>
                    <a:pt x="46" y="189"/>
                    <a:pt x="46" y="189"/>
                    <a:pt x="46" y="189"/>
                  </a:cubicBezTo>
                  <a:cubicBezTo>
                    <a:pt x="45" y="185"/>
                    <a:pt x="45" y="181"/>
                    <a:pt x="45" y="176"/>
                  </a:cubicBezTo>
                  <a:cubicBezTo>
                    <a:pt x="45" y="176"/>
                    <a:pt x="45" y="176"/>
                    <a:pt x="45" y="176"/>
                  </a:cubicBezTo>
                  <a:cubicBezTo>
                    <a:pt x="45" y="175"/>
                    <a:pt x="45" y="174"/>
                    <a:pt x="45" y="173"/>
                  </a:cubicBezTo>
                  <a:cubicBezTo>
                    <a:pt x="45" y="173"/>
                    <a:pt x="45" y="173"/>
                    <a:pt x="45" y="173"/>
                  </a:cubicBezTo>
                  <a:cubicBezTo>
                    <a:pt x="45" y="168"/>
                    <a:pt x="45" y="164"/>
                    <a:pt x="46" y="160"/>
                  </a:cubicBezTo>
                  <a:cubicBezTo>
                    <a:pt x="46" y="160"/>
                    <a:pt x="46" y="160"/>
                    <a:pt x="46" y="159"/>
                  </a:cubicBezTo>
                  <a:cubicBezTo>
                    <a:pt x="46" y="159"/>
                    <a:pt x="46" y="158"/>
                    <a:pt x="46" y="157"/>
                  </a:cubicBezTo>
                  <a:cubicBezTo>
                    <a:pt x="46" y="156"/>
                    <a:pt x="46" y="156"/>
                    <a:pt x="46" y="156"/>
                  </a:cubicBezTo>
                  <a:cubicBezTo>
                    <a:pt x="47" y="153"/>
                    <a:pt x="47" y="150"/>
                    <a:pt x="48" y="147"/>
                  </a:cubicBezTo>
                  <a:cubicBezTo>
                    <a:pt x="48" y="147"/>
                    <a:pt x="48" y="146"/>
                    <a:pt x="48" y="146"/>
                  </a:cubicBezTo>
                  <a:cubicBezTo>
                    <a:pt x="48" y="145"/>
                    <a:pt x="49" y="145"/>
                    <a:pt x="49" y="144"/>
                  </a:cubicBezTo>
                  <a:cubicBezTo>
                    <a:pt x="49" y="143"/>
                    <a:pt x="49" y="143"/>
                    <a:pt x="49" y="143"/>
                  </a:cubicBezTo>
                  <a:cubicBezTo>
                    <a:pt x="49" y="142"/>
                    <a:pt x="50" y="141"/>
                    <a:pt x="50" y="141"/>
                  </a:cubicBezTo>
                  <a:cubicBezTo>
                    <a:pt x="50" y="140"/>
                    <a:pt x="50" y="140"/>
                    <a:pt x="50" y="140"/>
                  </a:cubicBezTo>
                  <a:cubicBezTo>
                    <a:pt x="50" y="139"/>
                    <a:pt x="51" y="138"/>
                    <a:pt x="51" y="137"/>
                  </a:cubicBezTo>
                  <a:cubicBezTo>
                    <a:pt x="51" y="137"/>
                    <a:pt x="51" y="137"/>
                    <a:pt x="51" y="137"/>
                  </a:cubicBezTo>
                  <a:cubicBezTo>
                    <a:pt x="52" y="135"/>
                    <a:pt x="52" y="133"/>
                    <a:pt x="53" y="131"/>
                  </a:cubicBezTo>
                  <a:cubicBezTo>
                    <a:pt x="53" y="131"/>
                    <a:pt x="53" y="130"/>
                    <a:pt x="54" y="130"/>
                  </a:cubicBezTo>
                  <a:cubicBezTo>
                    <a:pt x="54" y="130"/>
                    <a:pt x="54" y="129"/>
                    <a:pt x="55" y="128"/>
                  </a:cubicBezTo>
                  <a:cubicBezTo>
                    <a:pt x="55" y="128"/>
                    <a:pt x="55" y="127"/>
                    <a:pt x="55" y="127"/>
                  </a:cubicBezTo>
                  <a:cubicBezTo>
                    <a:pt x="55" y="126"/>
                    <a:pt x="56" y="126"/>
                    <a:pt x="56" y="125"/>
                  </a:cubicBezTo>
                  <a:cubicBezTo>
                    <a:pt x="56" y="125"/>
                    <a:pt x="56" y="125"/>
                    <a:pt x="56" y="124"/>
                  </a:cubicBezTo>
                  <a:cubicBezTo>
                    <a:pt x="57" y="123"/>
                    <a:pt x="57" y="123"/>
                    <a:pt x="58" y="122"/>
                  </a:cubicBezTo>
                  <a:cubicBezTo>
                    <a:pt x="58" y="122"/>
                    <a:pt x="58" y="122"/>
                    <a:pt x="58" y="121"/>
                  </a:cubicBezTo>
                  <a:cubicBezTo>
                    <a:pt x="58" y="121"/>
                    <a:pt x="59" y="120"/>
                    <a:pt x="59" y="119"/>
                  </a:cubicBezTo>
                  <a:cubicBezTo>
                    <a:pt x="59" y="118"/>
                    <a:pt x="59" y="118"/>
                    <a:pt x="60" y="118"/>
                  </a:cubicBezTo>
                  <a:cubicBezTo>
                    <a:pt x="60" y="117"/>
                    <a:pt x="60" y="117"/>
                    <a:pt x="61" y="116"/>
                  </a:cubicBezTo>
                  <a:cubicBezTo>
                    <a:pt x="61" y="116"/>
                    <a:pt x="61" y="115"/>
                    <a:pt x="61" y="115"/>
                  </a:cubicBezTo>
                  <a:cubicBezTo>
                    <a:pt x="62" y="114"/>
                    <a:pt x="62" y="114"/>
                    <a:pt x="63" y="113"/>
                  </a:cubicBezTo>
                  <a:cubicBezTo>
                    <a:pt x="63" y="113"/>
                    <a:pt x="63" y="113"/>
                    <a:pt x="63" y="112"/>
                  </a:cubicBezTo>
                  <a:cubicBezTo>
                    <a:pt x="64" y="112"/>
                    <a:pt x="64" y="111"/>
                    <a:pt x="64" y="110"/>
                  </a:cubicBezTo>
                  <a:cubicBezTo>
                    <a:pt x="65" y="110"/>
                    <a:pt x="65" y="110"/>
                    <a:pt x="65" y="110"/>
                  </a:cubicBezTo>
                  <a:cubicBezTo>
                    <a:pt x="65" y="109"/>
                    <a:pt x="66" y="108"/>
                    <a:pt x="67" y="107"/>
                  </a:cubicBezTo>
                  <a:cubicBezTo>
                    <a:pt x="67" y="107"/>
                    <a:pt x="67" y="107"/>
                    <a:pt x="67" y="107"/>
                  </a:cubicBezTo>
                  <a:cubicBezTo>
                    <a:pt x="67" y="106"/>
                    <a:pt x="68" y="105"/>
                    <a:pt x="69" y="104"/>
                  </a:cubicBezTo>
                  <a:cubicBezTo>
                    <a:pt x="69" y="104"/>
                    <a:pt x="69" y="104"/>
                    <a:pt x="69" y="104"/>
                  </a:cubicBezTo>
                  <a:cubicBezTo>
                    <a:pt x="70" y="103"/>
                    <a:pt x="70" y="102"/>
                    <a:pt x="71" y="102"/>
                  </a:cubicBezTo>
                  <a:cubicBezTo>
                    <a:pt x="71" y="102"/>
                    <a:pt x="71" y="101"/>
                    <a:pt x="72" y="101"/>
                  </a:cubicBezTo>
                  <a:cubicBezTo>
                    <a:pt x="72" y="100"/>
                    <a:pt x="72" y="100"/>
                    <a:pt x="73" y="99"/>
                  </a:cubicBezTo>
                  <a:cubicBezTo>
                    <a:pt x="73" y="99"/>
                    <a:pt x="73" y="99"/>
                    <a:pt x="74" y="98"/>
                  </a:cubicBezTo>
                  <a:cubicBezTo>
                    <a:pt x="74" y="98"/>
                    <a:pt x="75" y="97"/>
                    <a:pt x="75" y="97"/>
                  </a:cubicBezTo>
                  <a:cubicBezTo>
                    <a:pt x="75" y="96"/>
                    <a:pt x="76" y="96"/>
                    <a:pt x="76" y="96"/>
                  </a:cubicBezTo>
                  <a:cubicBezTo>
                    <a:pt x="77" y="95"/>
                    <a:pt x="77" y="94"/>
                    <a:pt x="78" y="94"/>
                  </a:cubicBezTo>
                  <a:cubicBezTo>
                    <a:pt x="81" y="91"/>
                    <a:pt x="84" y="88"/>
                    <a:pt x="87" y="86"/>
                  </a:cubicBezTo>
                  <a:cubicBezTo>
                    <a:pt x="88" y="85"/>
                    <a:pt x="90" y="83"/>
                    <a:pt x="91" y="82"/>
                  </a:cubicBezTo>
                  <a:cubicBezTo>
                    <a:pt x="93" y="81"/>
                    <a:pt x="95" y="80"/>
                    <a:pt x="96" y="79"/>
                  </a:cubicBezTo>
                  <a:cubicBezTo>
                    <a:pt x="100" y="76"/>
                    <a:pt x="105" y="74"/>
                    <a:pt x="109" y="72"/>
                  </a:cubicBezTo>
                  <a:cubicBezTo>
                    <a:pt x="152" y="51"/>
                    <a:pt x="205" y="58"/>
                    <a:pt x="240" y="94"/>
                  </a:cubicBezTo>
                  <a:cubicBezTo>
                    <a:pt x="210" y="124"/>
                    <a:pt x="210" y="124"/>
                    <a:pt x="210" y="124"/>
                  </a:cubicBezTo>
                  <a:cubicBezTo>
                    <a:pt x="265" y="132"/>
                    <a:pt x="265" y="132"/>
                    <a:pt x="265" y="132"/>
                  </a:cubicBezTo>
                  <a:cubicBezTo>
                    <a:pt x="314" y="139"/>
                    <a:pt x="314" y="139"/>
                    <a:pt x="314" y="139"/>
                  </a:cubicBezTo>
                  <a:cubicBezTo>
                    <a:pt x="318" y="139"/>
                    <a:pt x="318" y="139"/>
                    <a:pt x="318" y="139"/>
                  </a:cubicBezTo>
                  <a:cubicBezTo>
                    <a:pt x="303" y="30"/>
                    <a:pt x="303" y="30"/>
                    <a:pt x="303" y="30"/>
                  </a:cubicBezTo>
                  <a:lnTo>
                    <a:pt x="271" y="62"/>
                  </a:lnTo>
                  <a:close/>
                </a:path>
              </a:pathLst>
            </a:custGeom>
            <a:solidFill>
              <a:srgbClr val="06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76" name="Freeform 75"/>
          <p:cNvSpPr/>
          <p:nvPr/>
        </p:nvSpPr>
        <p:spPr bwMode="auto">
          <a:xfrm rot="9354859">
            <a:off x="6700984" y="4526611"/>
            <a:ext cx="2491577" cy="357170"/>
          </a:xfrm>
          <a:custGeom>
            <a:avLst/>
            <a:gdLst>
              <a:gd name="connsiteX0" fmla="*/ 0 w 1628775"/>
              <a:gd name="connsiteY0" fmla="*/ 0 h 0"/>
              <a:gd name="connsiteX1" fmla="*/ 1628775 w 1628775"/>
              <a:gd name="connsiteY1" fmla="*/ 0 h 0"/>
            </a:gdLst>
            <a:ahLst/>
            <a:cxnLst>
              <a:cxn ang="0">
                <a:pos x="connsiteX0" y="connsiteY0"/>
              </a:cxn>
              <a:cxn ang="0">
                <a:pos x="connsiteX1" y="connsiteY1"/>
              </a:cxn>
            </a:cxnLst>
            <a:rect l="l" t="t" r="r" b="b"/>
            <a:pathLst>
              <a:path w="1628775">
                <a:moveTo>
                  <a:pt x="0" y="0"/>
                </a:moveTo>
                <a:lnTo>
                  <a:pt x="1628775" y="0"/>
                </a:lnTo>
              </a:path>
            </a:pathLst>
          </a:custGeom>
          <a:noFill/>
          <a:ln w="38100" cap="rnd">
            <a:solidFill>
              <a:schemeClr val="accent1"/>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3" name="Rectangle 132"/>
          <p:cNvSpPr/>
          <p:nvPr/>
        </p:nvSpPr>
        <p:spPr>
          <a:xfrm>
            <a:off x="6803488" y="3744288"/>
            <a:ext cx="301365" cy="430887"/>
          </a:xfrm>
          <a:prstGeom prst="rect">
            <a:avLst/>
          </a:prstGeom>
        </p:spPr>
        <p:txBody>
          <a:bodyPr wrap="none">
            <a:spAutoFit/>
          </a:bodyPr>
          <a:lstStyle/>
          <a:p>
            <a:r>
              <a:rPr lang="en-US" sz="2200" b="1" spc="-90" dirty="0">
                <a:solidFill>
                  <a:srgbClr val="0070C0"/>
                </a:solidFill>
              </a:rPr>
              <a:t>*</a:t>
            </a:r>
            <a:endParaRPr lang="en-US" sz="2200" b="1" dirty="0">
              <a:solidFill>
                <a:srgbClr val="0070C0"/>
              </a:solidFill>
            </a:endParaRPr>
          </a:p>
        </p:txBody>
      </p:sp>
      <p:sp>
        <p:nvSpPr>
          <p:cNvPr id="59" name="Freeform 58"/>
          <p:cNvSpPr/>
          <p:nvPr/>
        </p:nvSpPr>
        <p:spPr bwMode="auto">
          <a:xfrm rot="10800000">
            <a:off x="6169213" y="3776000"/>
            <a:ext cx="2960948" cy="357170"/>
          </a:xfrm>
          <a:custGeom>
            <a:avLst/>
            <a:gdLst>
              <a:gd name="connsiteX0" fmla="*/ 0 w 1628775"/>
              <a:gd name="connsiteY0" fmla="*/ 0 h 0"/>
              <a:gd name="connsiteX1" fmla="*/ 1628775 w 1628775"/>
              <a:gd name="connsiteY1" fmla="*/ 0 h 0"/>
            </a:gdLst>
            <a:ahLst/>
            <a:cxnLst>
              <a:cxn ang="0">
                <a:pos x="connsiteX0" y="connsiteY0"/>
              </a:cxn>
              <a:cxn ang="0">
                <a:pos x="connsiteX1" y="connsiteY1"/>
              </a:cxn>
            </a:cxnLst>
            <a:rect l="l" t="t" r="r" b="b"/>
            <a:pathLst>
              <a:path w="1628775">
                <a:moveTo>
                  <a:pt x="0" y="0"/>
                </a:moveTo>
                <a:lnTo>
                  <a:pt x="1628775" y="0"/>
                </a:lnTo>
              </a:path>
            </a:pathLst>
          </a:custGeom>
          <a:noFill/>
          <a:ln w="38100" cap="rnd">
            <a:solidFill>
              <a:schemeClr val="accent1"/>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21" name="Group 20"/>
          <p:cNvGrpSpPr/>
          <p:nvPr/>
        </p:nvGrpSpPr>
        <p:grpSpPr>
          <a:xfrm>
            <a:off x="8200272" y="584156"/>
            <a:ext cx="2146049" cy="1483510"/>
            <a:chOff x="8203573" y="593502"/>
            <a:chExt cx="2146049" cy="1483510"/>
          </a:xfrm>
        </p:grpSpPr>
        <p:pic>
          <p:nvPicPr>
            <p:cNvPr id="57" name="Picture 5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03573" y="593502"/>
              <a:ext cx="1614132" cy="1086005"/>
            </a:xfrm>
            <a:prstGeom prst="rect">
              <a:avLst/>
            </a:prstGeom>
          </p:spPr>
        </p:pic>
        <p:grpSp>
          <p:nvGrpSpPr>
            <p:cNvPr id="4" name="Group 3"/>
            <p:cNvGrpSpPr/>
            <p:nvPr/>
          </p:nvGrpSpPr>
          <p:grpSpPr>
            <a:xfrm>
              <a:off x="8735490" y="875273"/>
              <a:ext cx="1614132" cy="1201739"/>
              <a:chOff x="9024734" y="989795"/>
              <a:chExt cx="1614132" cy="1201739"/>
            </a:xfrm>
          </p:grpSpPr>
          <p:grpSp>
            <p:nvGrpSpPr>
              <p:cNvPr id="46" name="Group 45"/>
              <p:cNvGrpSpPr>
                <a:grpSpLocks noChangeAspect="1"/>
              </p:cNvGrpSpPr>
              <p:nvPr/>
            </p:nvGrpSpPr>
            <p:grpSpPr>
              <a:xfrm>
                <a:off x="9024734" y="989795"/>
                <a:ext cx="1614132" cy="1086005"/>
                <a:chOff x="6516860" y="1123900"/>
                <a:chExt cx="4130988" cy="2779374"/>
              </a:xfrm>
            </p:grpSpPr>
            <p:pic>
              <p:nvPicPr>
                <p:cNvPr id="47" name="Picture 4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6860" y="1123900"/>
                  <a:ext cx="4130988" cy="2779374"/>
                </a:xfrm>
                <a:prstGeom prst="rect">
                  <a:avLst/>
                </a:prstGeom>
              </p:spPr>
            </p:pic>
            <p:pic>
              <p:nvPicPr>
                <p:cNvPr id="48" name="Picture 4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418435" y="1858883"/>
                  <a:ext cx="2327838" cy="1309408"/>
                </a:xfrm>
                <a:prstGeom prst="rect">
                  <a:avLst/>
                </a:prstGeom>
              </p:spPr>
            </p:pic>
          </p:grpSp>
          <p:pic>
            <p:nvPicPr>
              <p:cNvPr id="50" name="Picture 5"/>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rot="10800000">
                <a:off x="9713547" y="1801738"/>
                <a:ext cx="393402" cy="389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6" name="Freeform 55"/>
          <p:cNvSpPr/>
          <p:nvPr/>
        </p:nvSpPr>
        <p:spPr bwMode="auto">
          <a:xfrm rot="3370808">
            <a:off x="9330068" y="2343966"/>
            <a:ext cx="891860" cy="404077"/>
          </a:xfrm>
          <a:custGeom>
            <a:avLst/>
            <a:gdLst>
              <a:gd name="connsiteX0" fmla="*/ 0 w 1628775"/>
              <a:gd name="connsiteY0" fmla="*/ 0 h 0"/>
              <a:gd name="connsiteX1" fmla="*/ 1628775 w 1628775"/>
              <a:gd name="connsiteY1" fmla="*/ 0 h 0"/>
            </a:gdLst>
            <a:ahLst/>
            <a:cxnLst>
              <a:cxn ang="0">
                <a:pos x="connsiteX0" y="connsiteY0"/>
              </a:cxn>
              <a:cxn ang="0">
                <a:pos x="connsiteX1" y="connsiteY1"/>
              </a:cxn>
            </a:cxnLst>
            <a:rect l="l" t="t" r="r" b="b"/>
            <a:pathLst>
              <a:path w="1628775">
                <a:moveTo>
                  <a:pt x="0" y="0"/>
                </a:moveTo>
                <a:lnTo>
                  <a:pt x="1628775" y="0"/>
                </a:lnTo>
              </a:path>
            </a:pathLst>
          </a:custGeom>
          <a:noFill/>
          <a:ln w="38100" cap="rnd">
            <a:solidFill>
              <a:schemeClr val="accent1"/>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TextBox 18"/>
          <p:cNvSpPr txBox="1"/>
          <p:nvPr/>
        </p:nvSpPr>
        <p:spPr>
          <a:xfrm>
            <a:off x="8454809" y="805743"/>
            <a:ext cx="757834" cy="600164"/>
          </a:xfrm>
          <a:prstGeom prst="rect">
            <a:avLst/>
          </a:prstGeom>
          <a:noFill/>
        </p:spPr>
        <p:txBody>
          <a:bodyPr wrap="square" lIns="182880" tIns="146304" rIns="182880" bIns="146304" rtlCol="0">
            <a:spAutoFit/>
          </a:bodyPr>
          <a:lstStyle/>
          <a:p>
            <a:pPr>
              <a:lnSpc>
                <a:spcPct val="90000"/>
              </a:lnSpc>
              <a:spcAft>
                <a:spcPts val="600"/>
              </a:spcAft>
            </a:pPr>
            <a:r>
              <a:rPr lang="en-US" sz="1100" dirty="0" smtClean="0">
                <a:gradFill>
                  <a:gsLst>
                    <a:gs pos="2917">
                      <a:srgbClr val="FFFFFF"/>
                    </a:gs>
                    <a:gs pos="30000">
                      <a:srgbClr val="FFFFFF"/>
                    </a:gs>
                  </a:gsLst>
                  <a:lin ang="5400000" scaled="0"/>
                </a:gradFill>
              </a:rPr>
              <a:t>HR Apps</a:t>
            </a:r>
          </a:p>
        </p:txBody>
      </p:sp>
    </p:spTree>
    <p:extLst>
      <p:ext uri="{BB962C8B-B14F-4D97-AF65-F5344CB8AC3E}">
        <p14:creationId xmlns:p14="http://schemas.microsoft.com/office/powerpoint/2010/main" val="175762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2" presetClass="entr" presetSubtype="2" decel="7500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 calcmode="lin" valueType="num">
                                      <p:cBhvr additive="base">
                                        <p:cTn id="21" dur="1000" fill="hold"/>
                                        <p:tgtEl>
                                          <p:spTgt spid="36"/>
                                        </p:tgtEl>
                                        <p:attrNameLst>
                                          <p:attrName>ppt_x</p:attrName>
                                        </p:attrNameLst>
                                      </p:cBhvr>
                                      <p:tavLst>
                                        <p:tav tm="0">
                                          <p:val>
                                            <p:strVal val="1+#ppt_w/2"/>
                                          </p:val>
                                        </p:tav>
                                        <p:tav tm="100000">
                                          <p:val>
                                            <p:strVal val="#ppt_x"/>
                                          </p:val>
                                        </p:tav>
                                      </p:tavLst>
                                    </p:anim>
                                    <p:anim calcmode="lin" valueType="num">
                                      <p:cBhvr additive="base">
                                        <p:cTn id="22" dur="10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left)">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down)">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left)">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86"/>
                                        </p:tgtEl>
                                      </p:cBhvr>
                                    </p:animEffect>
                                    <p:set>
                                      <p:cBhvr>
                                        <p:cTn id="42" dur="1" fill="hold">
                                          <p:stCondLst>
                                            <p:cond delay="499"/>
                                          </p:stCondLst>
                                        </p:cTn>
                                        <p:tgtEl>
                                          <p:spTgt spid="8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64"/>
                                        </p:tgtEl>
                                      </p:cBhvr>
                                    </p:animEffect>
                                    <p:set>
                                      <p:cBhvr>
                                        <p:cTn id="45" dur="1" fill="hold">
                                          <p:stCondLst>
                                            <p:cond delay="499"/>
                                          </p:stCondLst>
                                        </p:cTn>
                                        <p:tgtEl>
                                          <p:spTgt spid="64"/>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76"/>
                                        </p:tgtEl>
                                      </p:cBhvr>
                                    </p:animEffect>
                                    <p:set>
                                      <p:cBhvr>
                                        <p:cTn id="48" dur="1" fill="hold">
                                          <p:stCondLst>
                                            <p:cond delay="499"/>
                                          </p:stCondLst>
                                        </p:cTn>
                                        <p:tgtEl>
                                          <p:spTgt spid="7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3"/>
                                        </p:tgtEl>
                                        <p:attrNameLst>
                                          <p:attrName>style.visibility</p:attrName>
                                        </p:attrNameLst>
                                      </p:cBhvr>
                                      <p:to>
                                        <p:strVal val="visible"/>
                                      </p:to>
                                    </p:set>
                                    <p:animEffect transition="in" filter="fade">
                                      <p:cBhvr>
                                        <p:cTn id="56" dur="500"/>
                                        <p:tgtEl>
                                          <p:spTgt spid="133"/>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left)">
                                      <p:cBhvr>
                                        <p:cTn id="59" dur="500"/>
                                        <p:tgtEl>
                                          <p:spTgt spid="59"/>
                                        </p:tgtEl>
                                      </p:cBhvr>
                                    </p:animEffect>
                                  </p:childTnLst>
                                </p:cTn>
                              </p:par>
                              <p:par>
                                <p:cTn id="60" presetID="10" presetClass="entr" presetSubtype="0" fill="hold" nodeType="with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600"/>
                                        <p:tgtEl>
                                          <p:spTgt spid="63"/>
                                        </p:tgtEl>
                                      </p:cBhvr>
                                    </p:animEffect>
                                  </p:childTnLst>
                                </p:cTn>
                              </p:par>
                              <p:par>
                                <p:cTn id="63" presetID="8" presetClass="emph" presetSubtype="0" fill="hold" nodeType="withEffect">
                                  <p:stCondLst>
                                    <p:cond delay="0"/>
                                  </p:stCondLst>
                                  <p:childTnLst>
                                    <p:animRot by="21600000">
                                      <p:cBhvr>
                                        <p:cTn id="64" dur="2000" fill="hold"/>
                                        <p:tgtEl>
                                          <p:spTgt spid="63"/>
                                        </p:tgtEl>
                                        <p:attrNameLst>
                                          <p:attrName>r</p:attrName>
                                        </p:attrNameLst>
                                      </p:cBhvr>
                                    </p:animRo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6" grpId="0" animBg="1"/>
      <p:bldP spid="86" grpId="1" animBg="1"/>
      <p:bldP spid="64" grpId="0" animBg="1"/>
      <p:bldP spid="64" grpId="1" animBg="1"/>
      <p:bldP spid="76" grpId="0" animBg="1"/>
      <p:bldP spid="76" grpId="1" animBg="1"/>
      <p:bldP spid="133" grpId="0"/>
      <p:bldP spid="59"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Demo</a:t>
            </a:r>
            <a:endParaRPr lang="de-DE" dirty="0"/>
          </a:p>
        </p:txBody>
      </p:sp>
      <p:sp>
        <p:nvSpPr>
          <p:cNvPr id="2" name="Textplatzhalter 1"/>
          <p:cNvSpPr>
            <a:spLocks noGrp="1"/>
          </p:cNvSpPr>
          <p:nvPr>
            <p:ph type="body" sz="quarter" idx="12"/>
          </p:nvPr>
        </p:nvSpPr>
        <p:spPr/>
        <p:txBody>
          <a:bodyPr/>
          <a:lstStyle/>
          <a:p>
            <a:r>
              <a:rPr lang="de-DE" dirty="0" smtClean="0"/>
              <a:t>Demo-Umgebung </a:t>
            </a:r>
            <a:r>
              <a:rPr lang="de-DE" dirty="0" err="1" smtClean="0"/>
              <a:t>Active</a:t>
            </a:r>
            <a:r>
              <a:rPr lang="de-DE" dirty="0" smtClean="0"/>
              <a:t> Directory</a:t>
            </a:r>
          </a:p>
        </p:txBody>
      </p:sp>
    </p:spTree>
    <p:extLst>
      <p:ext uri="{BB962C8B-B14F-4D97-AF65-F5344CB8AC3E}">
        <p14:creationId xmlns:p14="http://schemas.microsoft.com/office/powerpoint/2010/main" val="3109661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5-09-11 AD Demo Environm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436475" cy="6995517"/>
          </a:xfrm>
          <a:prstGeom prst="rect">
            <a:avLst/>
          </a:prstGeom>
        </p:spPr>
      </p:pic>
    </p:spTree>
    <p:extLst>
      <p:ext uri="{BB962C8B-B14F-4D97-AF65-F5344CB8AC3E}">
        <p14:creationId xmlns:p14="http://schemas.microsoft.com/office/powerpoint/2010/main" val="26624867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7619622" y="1937883"/>
            <a:ext cx="4788451" cy="5407634"/>
          </a:xfrm>
        </p:spPr>
        <p:txBody>
          <a:bodyPr/>
          <a:lstStyle/>
          <a:p>
            <a:r>
              <a:rPr lang="en-US" sz="2400" dirty="0" smtClean="0">
                <a:solidFill>
                  <a:srgbClr val="0070C0"/>
                </a:solidFill>
              </a:rPr>
              <a:t>Azure Active Directory Connect</a:t>
            </a:r>
          </a:p>
          <a:p>
            <a:pPr marL="314325" lvl="1" indent="-285750">
              <a:buFont typeface="Arial" panose="020B0604020202020204" pitchFamily="34" charset="0"/>
              <a:buChar char="•"/>
            </a:pPr>
            <a:endParaRPr lang="en-US" sz="1800" dirty="0" smtClean="0">
              <a:solidFill>
                <a:schemeClr val="bg1"/>
              </a:solidFill>
              <a:latin typeface="+mj-lt"/>
            </a:endParaRPr>
          </a:p>
          <a:p>
            <a:pPr lvl="1"/>
            <a:r>
              <a:rPr lang="en-US" spc="-90" dirty="0">
                <a:gradFill>
                  <a:gsLst>
                    <a:gs pos="3670">
                      <a:schemeClr val="bg1"/>
                    </a:gs>
                    <a:gs pos="100000">
                      <a:schemeClr val="bg1"/>
                    </a:gs>
                  </a:gsLst>
                  <a:lin ang="5400000" scaled="0"/>
                </a:gradFill>
              </a:rPr>
              <a:t>Consolidated deployment assistant for your identity bridge </a:t>
            </a:r>
            <a:r>
              <a:rPr lang="en-US" spc="-90" dirty="0" smtClean="0">
                <a:gradFill>
                  <a:gsLst>
                    <a:gs pos="3670">
                      <a:schemeClr val="bg1"/>
                    </a:gs>
                    <a:gs pos="100000">
                      <a:schemeClr val="bg1"/>
                    </a:gs>
                  </a:gsLst>
                  <a:lin ang="5400000" scaled="0"/>
                </a:gradFill>
              </a:rPr>
              <a:t>components.</a:t>
            </a:r>
          </a:p>
          <a:p>
            <a:pPr lvl="1"/>
            <a:endParaRPr lang="en-US" spc="-90" dirty="0">
              <a:gradFill>
                <a:gsLst>
                  <a:gs pos="3670">
                    <a:schemeClr val="bg1"/>
                  </a:gs>
                  <a:gs pos="100000">
                    <a:schemeClr val="bg1"/>
                  </a:gs>
                </a:gsLst>
                <a:lin ang="5400000" scaled="0"/>
              </a:gradFill>
            </a:endParaRPr>
          </a:p>
          <a:p>
            <a:pPr lvl="1"/>
            <a:r>
              <a:rPr lang="en-US" spc="-90" dirty="0" smtClean="0">
                <a:gradFill>
                  <a:gsLst>
                    <a:gs pos="3670">
                      <a:schemeClr val="bg1"/>
                    </a:gs>
                    <a:gs pos="100000">
                      <a:schemeClr val="bg1"/>
                    </a:gs>
                  </a:gsLst>
                  <a:lin ang="5400000" scaled="0"/>
                </a:gradFill>
              </a:rPr>
              <a:t>All currently available sync engines will be replaced by the Sync engine included in the Connect tool. </a:t>
            </a:r>
          </a:p>
          <a:p>
            <a:pPr lvl="1"/>
            <a:r>
              <a:rPr lang="en-US" spc="-90" dirty="0" smtClean="0">
                <a:gradFill>
                  <a:gsLst>
                    <a:gs pos="3670">
                      <a:schemeClr val="bg1"/>
                    </a:gs>
                    <a:gs pos="100000">
                      <a:schemeClr val="bg1"/>
                    </a:gs>
                  </a:gsLst>
                  <a:lin ang="5400000" scaled="0"/>
                </a:gradFill>
              </a:rPr>
              <a:t>Assisted deployment of ADFS will be available through Azure Active Directory Connect.</a:t>
            </a:r>
            <a:endParaRPr lang="en-US" spc="-90" dirty="0">
              <a:gradFill>
                <a:gsLst>
                  <a:gs pos="3670">
                    <a:schemeClr val="bg1"/>
                  </a:gs>
                  <a:gs pos="100000">
                    <a:schemeClr val="bg1"/>
                  </a:gs>
                </a:gsLst>
                <a:lin ang="5400000" scaled="0"/>
              </a:gradFill>
            </a:endParaRPr>
          </a:p>
          <a:p>
            <a:pPr lvl="1"/>
            <a:endParaRPr lang="en-US" spc="-90" dirty="0">
              <a:gradFill>
                <a:gsLst>
                  <a:gs pos="3670">
                    <a:schemeClr val="bg1"/>
                  </a:gs>
                  <a:gs pos="100000">
                    <a:schemeClr val="bg1"/>
                  </a:gs>
                </a:gsLst>
                <a:lin ang="5400000" scaled="0"/>
              </a:gradFill>
            </a:endParaRPr>
          </a:p>
          <a:p>
            <a:pPr lvl="1"/>
            <a:r>
              <a:rPr lang="en-US" spc="-90" dirty="0" smtClean="0">
                <a:gradFill>
                  <a:gsLst>
                    <a:gs pos="3670">
                      <a:schemeClr val="bg1"/>
                    </a:gs>
                    <a:gs pos="100000">
                      <a:schemeClr val="bg1"/>
                    </a:gs>
                  </a:gsLst>
                  <a:lin ang="5400000" scaled="0"/>
                </a:gradFill>
              </a:rPr>
              <a:t>ADFS </a:t>
            </a:r>
            <a:r>
              <a:rPr lang="en-US" spc="-90" dirty="0">
                <a:gradFill>
                  <a:gsLst>
                    <a:gs pos="3670">
                      <a:schemeClr val="bg1"/>
                    </a:gs>
                    <a:gs pos="100000">
                      <a:schemeClr val="bg1"/>
                    </a:gs>
                  </a:gsLst>
                  <a:lin ang="5400000" scaled="0"/>
                </a:gradFill>
              </a:rPr>
              <a:t>is </a:t>
            </a:r>
            <a:r>
              <a:rPr lang="en-US" spc="-90" dirty="0" smtClean="0">
                <a:gradFill>
                  <a:gsLst>
                    <a:gs pos="3670">
                      <a:schemeClr val="bg1"/>
                    </a:gs>
                    <a:gs pos="100000">
                      <a:schemeClr val="bg1"/>
                    </a:gs>
                  </a:gsLst>
                  <a:lin ang="5400000" scaled="0"/>
                </a:gradFill>
              </a:rPr>
              <a:t>an optional component for authentication in Hybrid implementation. Password sync can replace ADFS for many scenarios.</a:t>
            </a:r>
            <a:endParaRPr lang="en-US" spc="-90" dirty="0">
              <a:gradFill>
                <a:gsLst>
                  <a:gs pos="3670">
                    <a:schemeClr val="bg1"/>
                  </a:gs>
                  <a:gs pos="100000">
                    <a:schemeClr val="bg1"/>
                  </a:gs>
                </a:gsLst>
                <a:lin ang="5400000" scaled="0"/>
              </a:gradFill>
            </a:endParaRPr>
          </a:p>
          <a:p>
            <a:pPr lvl="1"/>
            <a:endParaRPr lang="en-US" dirty="0" smtClean="0">
              <a:solidFill>
                <a:schemeClr val="bg1"/>
              </a:solidFill>
            </a:endParaRPr>
          </a:p>
        </p:txBody>
      </p:sp>
      <p:grpSp>
        <p:nvGrpSpPr>
          <p:cNvPr id="55" name="Group 54"/>
          <p:cNvGrpSpPr/>
          <p:nvPr/>
        </p:nvGrpSpPr>
        <p:grpSpPr>
          <a:xfrm>
            <a:off x="1341578" y="1835050"/>
            <a:ext cx="6031219" cy="4443750"/>
            <a:chOff x="759900" y="1946157"/>
            <a:chExt cx="6031219" cy="4443750"/>
          </a:xfrm>
        </p:grpSpPr>
        <p:pic>
          <p:nvPicPr>
            <p:cNvPr id="35" name="Picture 34"/>
            <p:cNvPicPr>
              <a:picLocks noChangeAspect="1"/>
            </p:cNvPicPr>
            <p:nvPr/>
          </p:nvPicPr>
          <p:blipFill>
            <a:blip r:embed="rId3"/>
            <a:stretch>
              <a:fillRect/>
            </a:stretch>
          </p:blipFill>
          <p:spPr>
            <a:xfrm>
              <a:off x="759900" y="1946157"/>
              <a:ext cx="2925000" cy="4443750"/>
            </a:xfrm>
            <a:prstGeom prst="rect">
              <a:avLst/>
            </a:prstGeom>
          </p:spPr>
        </p:pic>
        <p:pic>
          <p:nvPicPr>
            <p:cNvPr id="32" name="Picture 31"/>
            <p:cNvPicPr>
              <a:picLocks noChangeAspect="1"/>
            </p:cNvPicPr>
            <p:nvPr/>
          </p:nvPicPr>
          <p:blipFill>
            <a:blip r:embed="rId3"/>
            <a:stretch>
              <a:fillRect/>
            </a:stretch>
          </p:blipFill>
          <p:spPr>
            <a:xfrm>
              <a:off x="3793350" y="1946157"/>
              <a:ext cx="2925000" cy="4443750"/>
            </a:xfrm>
            <a:prstGeom prst="rect">
              <a:avLst/>
            </a:prstGeom>
          </p:spPr>
        </p:pic>
        <p:pic>
          <p:nvPicPr>
            <p:cNvPr id="34" name="Picture 33"/>
            <p:cNvPicPr>
              <a:picLocks noChangeAspect="1"/>
            </p:cNvPicPr>
            <p:nvPr/>
          </p:nvPicPr>
          <p:blipFill>
            <a:blip r:embed="rId4"/>
            <a:stretch>
              <a:fillRect/>
            </a:stretch>
          </p:blipFill>
          <p:spPr>
            <a:xfrm>
              <a:off x="4142100" y="3210013"/>
              <a:ext cx="2227500" cy="2317500"/>
            </a:xfrm>
            <a:prstGeom prst="rect">
              <a:avLst/>
            </a:prstGeom>
          </p:spPr>
        </p:pic>
        <p:grpSp>
          <p:nvGrpSpPr>
            <p:cNvPr id="46" name="Group 45"/>
            <p:cNvGrpSpPr/>
            <p:nvPr/>
          </p:nvGrpSpPr>
          <p:grpSpPr>
            <a:xfrm>
              <a:off x="1193700" y="5230921"/>
              <a:ext cx="2057400" cy="762000"/>
              <a:chOff x="1265237" y="4983162"/>
              <a:chExt cx="2057400" cy="762000"/>
            </a:xfrm>
          </p:grpSpPr>
          <p:pic>
            <p:nvPicPr>
              <p:cNvPr id="31" name="Picture 30"/>
              <p:cNvPicPr>
                <a:picLocks noChangeAspect="1"/>
              </p:cNvPicPr>
              <p:nvPr/>
            </p:nvPicPr>
            <p:blipFill>
              <a:blip r:embed="rId5"/>
              <a:stretch>
                <a:fillRect/>
              </a:stretch>
            </p:blipFill>
            <p:spPr>
              <a:xfrm>
                <a:off x="1512062" y="5015412"/>
                <a:ext cx="1563750" cy="697500"/>
              </a:xfrm>
              <a:prstGeom prst="rect">
                <a:avLst/>
              </a:prstGeom>
            </p:spPr>
          </p:pic>
          <p:sp>
            <p:nvSpPr>
              <p:cNvPr id="6" name="Rounded Rectangle 5"/>
              <p:cNvSpPr/>
              <p:nvPr/>
            </p:nvSpPr>
            <p:spPr bwMode="auto">
              <a:xfrm>
                <a:off x="1265237" y="4983162"/>
                <a:ext cx="2057400" cy="76200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64592"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ADFS</a:t>
                </a:r>
              </a:p>
            </p:txBody>
          </p:sp>
        </p:grpSp>
        <p:sp>
          <p:nvSpPr>
            <p:cNvPr id="5" name="TextBox 4"/>
            <p:cNvSpPr txBox="1"/>
            <p:nvPr/>
          </p:nvSpPr>
          <p:spPr>
            <a:xfrm>
              <a:off x="3949957" y="2744887"/>
              <a:ext cx="284116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FFFFFF"/>
                      </a:gs>
                      <a:gs pos="30000">
                        <a:srgbClr val="FFFFFF"/>
                      </a:gs>
                    </a:gsLst>
                    <a:lin ang="5400000" scaled="0"/>
                  </a:gradFill>
                </a:rPr>
                <a:t>Azure Active Directory Connect</a:t>
              </a:r>
            </a:p>
          </p:txBody>
        </p:sp>
        <p:pic>
          <p:nvPicPr>
            <p:cNvPr id="42" name="Picture 4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4220" y="2565455"/>
              <a:ext cx="5045977" cy="2590800"/>
            </a:xfrm>
            <a:prstGeom prst="rect">
              <a:avLst/>
            </a:prstGeom>
          </p:spPr>
        </p:pic>
        <p:grpSp>
          <p:nvGrpSpPr>
            <p:cNvPr id="51" name="Group 50"/>
            <p:cNvGrpSpPr/>
            <p:nvPr/>
          </p:nvGrpSpPr>
          <p:grpSpPr>
            <a:xfrm>
              <a:off x="4227150" y="4622088"/>
              <a:ext cx="2057400" cy="762000"/>
              <a:chOff x="1265237" y="4983162"/>
              <a:chExt cx="2057400" cy="762000"/>
            </a:xfrm>
          </p:grpSpPr>
          <p:pic>
            <p:nvPicPr>
              <p:cNvPr id="52" name="Picture 51"/>
              <p:cNvPicPr>
                <a:picLocks noChangeAspect="1"/>
              </p:cNvPicPr>
              <p:nvPr/>
            </p:nvPicPr>
            <p:blipFill>
              <a:blip r:embed="rId5"/>
              <a:stretch>
                <a:fillRect/>
              </a:stretch>
            </p:blipFill>
            <p:spPr>
              <a:xfrm>
                <a:off x="1512062" y="5015412"/>
                <a:ext cx="1563750" cy="697500"/>
              </a:xfrm>
              <a:prstGeom prst="rect">
                <a:avLst/>
              </a:prstGeom>
              <a:ln>
                <a:solidFill>
                  <a:schemeClr val="tx1"/>
                </a:solidFill>
                <a:prstDash val="dash"/>
              </a:ln>
            </p:spPr>
          </p:pic>
          <p:sp>
            <p:nvSpPr>
              <p:cNvPr id="53" name="Rounded Rectangle 52"/>
              <p:cNvSpPr/>
              <p:nvPr/>
            </p:nvSpPr>
            <p:spPr bwMode="auto">
              <a:xfrm>
                <a:off x="1265237" y="4983162"/>
                <a:ext cx="2057400" cy="76200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64592"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ADFS</a:t>
                </a:r>
              </a:p>
            </p:txBody>
          </p:sp>
        </p:grpSp>
        <p:grpSp>
          <p:nvGrpSpPr>
            <p:cNvPr id="54" name="Group 53"/>
            <p:cNvGrpSpPr/>
            <p:nvPr/>
          </p:nvGrpSpPr>
          <p:grpSpPr>
            <a:xfrm>
              <a:off x="1193700" y="2740912"/>
              <a:ext cx="2057400" cy="2186146"/>
              <a:chOff x="1154221" y="3296815"/>
              <a:chExt cx="2057400" cy="2186146"/>
            </a:xfrm>
          </p:grpSpPr>
          <p:grpSp>
            <p:nvGrpSpPr>
              <p:cNvPr id="45" name="Group 44"/>
              <p:cNvGrpSpPr/>
              <p:nvPr/>
            </p:nvGrpSpPr>
            <p:grpSpPr>
              <a:xfrm>
                <a:off x="1154221" y="3296815"/>
                <a:ext cx="2057400" cy="720580"/>
                <a:chOff x="1179147" y="2585817"/>
                <a:chExt cx="2057400" cy="720580"/>
              </a:xfrm>
            </p:grpSpPr>
            <p:pic>
              <p:nvPicPr>
                <p:cNvPr id="30" name="Picture 29"/>
                <p:cNvPicPr>
                  <a:picLocks noChangeAspect="1"/>
                </p:cNvPicPr>
                <p:nvPr/>
              </p:nvPicPr>
              <p:blipFill>
                <a:blip r:embed="rId7"/>
                <a:stretch>
                  <a:fillRect/>
                </a:stretch>
              </p:blipFill>
              <p:spPr>
                <a:xfrm>
                  <a:off x="1425972" y="2585817"/>
                  <a:ext cx="1563750" cy="697500"/>
                </a:xfrm>
                <a:prstGeom prst="rect">
                  <a:avLst/>
                </a:prstGeom>
              </p:spPr>
            </p:pic>
            <p:sp>
              <p:nvSpPr>
                <p:cNvPr id="3" name="Rounded Rectangle 2"/>
                <p:cNvSpPr/>
                <p:nvPr/>
              </p:nvSpPr>
              <p:spPr bwMode="auto">
                <a:xfrm>
                  <a:off x="1179147" y="2619010"/>
                  <a:ext cx="2057400" cy="687387"/>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smtClean="0">
                      <a:solidFill>
                        <a:srgbClr val="0072C6">
                          <a:lumMod val="50000"/>
                        </a:srgbClr>
                      </a:solidFill>
                      <a:ea typeface="Segoe UI" pitchFamily="34" charset="0"/>
                      <a:cs typeface="Segoe UI" pitchFamily="34" charset="0"/>
                    </a:rPr>
                    <a:t>DirSync</a:t>
                  </a:r>
                  <a:endParaRPr lang="en-US" sz="1400" dirty="0" smtClean="0">
                    <a:solidFill>
                      <a:srgbClr val="0072C6">
                        <a:lumMod val="50000"/>
                      </a:srgbClr>
                    </a:solidFill>
                    <a:ea typeface="Segoe UI" pitchFamily="34" charset="0"/>
                    <a:cs typeface="Segoe UI" pitchFamily="34" charset="0"/>
                  </a:endParaRPr>
                </a:p>
              </p:txBody>
            </p:sp>
          </p:grpSp>
          <p:grpSp>
            <p:nvGrpSpPr>
              <p:cNvPr id="44" name="Group 43"/>
              <p:cNvGrpSpPr/>
              <p:nvPr/>
            </p:nvGrpSpPr>
            <p:grpSpPr>
              <a:xfrm>
                <a:off x="1154221" y="4039872"/>
                <a:ext cx="2057400" cy="697500"/>
                <a:chOff x="1404075" y="3538432"/>
                <a:chExt cx="2057400" cy="697500"/>
              </a:xfrm>
            </p:grpSpPr>
            <p:pic>
              <p:nvPicPr>
                <p:cNvPr id="36" name="Picture 35"/>
                <p:cNvPicPr>
                  <a:picLocks noChangeAspect="1"/>
                </p:cNvPicPr>
                <p:nvPr/>
              </p:nvPicPr>
              <p:blipFill>
                <a:blip r:embed="rId7"/>
                <a:stretch>
                  <a:fillRect/>
                </a:stretch>
              </p:blipFill>
              <p:spPr>
                <a:xfrm>
                  <a:off x="1650900" y="3538432"/>
                  <a:ext cx="1563750" cy="697500"/>
                </a:xfrm>
                <a:prstGeom prst="rect">
                  <a:avLst/>
                </a:prstGeom>
              </p:spPr>
            </p:pic>
            <p:sp>
              <p:nvSpPr>
                <p:cNvPr id="4" name="Rounded Rectangle 3"/>
                <p:cNvSpPr/>
                <p:nvPr/>
              </p:nvSpPr>
              <p:spPr bwMode="auto">
                <a:xfrm>
                  <a:off x="1404075" y="3544282"/>
                  <a:ext cx="2057400" cy="68580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rgbClr val="0072C6">
                          <a:lumMod val="50000"/>
                        </a:srgbClr>
                      </a:solidFill>
                      <a:ea typeface="Segoe UI" pitchFamily="34" charset="0"/>
                      <a:cs typeface="Segoe UI" pitchFamily="34" charset="0"/>
                    </a:rPr>
                    <a:t>Azure Active Directory Sync</a:t>
                  </a:r>
                </a:p>
              </p:txBody>
            </p:sp>
          </p:grpSp>
          <p:grpSp>
            <p:nvGrpSpPr>
              <p:cNvPr id="43" name="Group 42"/>
              <p:cNvGrpSpPr/>
              <p:nvPr/>
            </p:nvGrpSpPr>
            <p:grpSpPr>
              <a:xfrm>
                <a:off x="1283857" y="4785461"/>
                <a:ext cx="1798128" cy="697500"/>
                <a:chOff x="1440525" y="4424789"/>
                <a:chExt cx="1798128" cy="697500"/>
              </a:xfrm>
            </p:grpSpPr>
            <p:pic>
              <p:nvPicPr>
                <p:cNvPr id="37" name="Picture 36"/>
                <p:cNvPicPr>
                  <a:picLocks noChangeAspect="1"/>
                </p:cNvPicPr>
                <p:nvPr/>
              </p:nvPicPr>
              <p:blipFill>
                <a:blip r:embed="rId7"/>
                <a:stretch>
                  <a:fillRect/>
                </a:stretch>
              </p:blipFill>
              <p:spPr>
                <a:xfrm>
                  <a:off x="1557714" y="4424789"/>
                  <a:ext cx="1563750" cy="697500"/>
                </a:xfrm>
                <a:prstGeom prst="rect">
                  <a:avLst/>
                </a:prstGeom>
              </p:spPr>
            </p:pic>
            <p:sp>
              <p:nvSpPr>
                <p:cNvPr id="14" name="Rounded Rectangle 13"/>
                <p:cNvSpPr/>
                <p:nvPr/>
              </p:nvSpPr>
              <p:spPr bwMode="auto">
                <a:xfrm>
                  <a:off x="1440525" y="4430639"/>
                  <a:ext cx="1798128" cy="68580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smtClean="0">
                      <a:solidFill>
                        <a:srgbClr val="0072C6">
                          <a:lumMod val="50000"/>
                        </a:srgbClr>
                      </a:solidFill>
                      <a:ea typeface="Segoe UI" pitchFamily="34" charset="0"/>
                      <a:cs typeface="Segoe UI" pitchFamily="34" charset="0"/>
                    </a:rPr>
                    <a:t>FIM+Azure</a:t>
                  </a:r>
                  <a:r>
                    <a:rPr lang="en-US" sz="1200" dirty="0" smtClean="0">
                      <a:solidFill>
                        <a:srgbClr val="0072C6">
                          <a:lumMod val="50000"/>
                        </a:srgbClr>
                      </a:solidFill>
                      <a:ea typeface="Segoe UI" pitchFamily="34" charset="0"/>
                      <a:cs typeface="Segoe UI" pitchFamily="34" charset="0"/>
                    </a:rPr>
                    <a:t> Active Directory Connector</a:t>
                  </a:r>
                </a:p>
              </p:txBody>
            </p:sp>
          </p:grpSp>
        </p:grpSp>
        <p:grpSp>
          <p:nvGrpSpPr>
            <p:cNvPr id="47" name="Group 46"/>
            <p:cNvGrpSpPr/>
            <p:nvPr/>
          </p:nvGrpSpPr>
          <p:grpSpPr>
            <a:xfrm>
              <a:off x="4227150" y="3452985"/>
              <a:ext cx="2057400" cy="762000"/>
              <a:chOff x="4774606" y="3090190"/>
              <a:chExt cx="2057400" cy="762000"/>
            </a:xfrm>
          </p:grpSpPr>
          <p:pic>
            <p:nvPicPr>
              <p:cNvPr id="38" name="Picture 37"/>
              <p:cNvPicPr>
                <a:picLocks noChangeAspect="1"/>
              </p:cNvPicPr>
              <p:nvPr/>
            </p:nvPicPr>
            <p:blipFill>
              <a:blip r:embed="rId7"/>
              <a:stretch>
                <a:fillRect/>
              </a:stretch>
            </p:blipFill>
            <p:spPr>
              <a:xfrm>
                <a:off x="5021431" y="3122440"/>
                <a:ext cx="1563750" cy="697500"/>
              </a:xfrm>
              <a:prstGeom prst="rect">
                <a:avLst/>
              </a:prstGeom>
            </p:spPr>
          </p:pic>
          <p:sp>
            <p:nvSpPr>
              <p:cNvPr id="12" name="Rounded Rectangle 11"/>
              <p:cNvSpPr/>
              <p:nvPr/>
            </p:nvSpPr>
            <p:spPr bwMode="auto">
              <a:xfrm>
                <a:off x="4774606" y="3090190"/>
                <a:ext cx="2057400" cy="76200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rgbClr val="0072C6">
                        <a:lumMod val="50000"/>
                      </a:srgbClr>
                    </a:solidFill>
                    <a:ea typeface="Segoe UI" pitchFamily="34" charset="0"/>
                    <a:cs typeface="Segoe UI" pitchFamily="34" charset="0"/>
                  </a:rPr>
                  <a:t>Sync Engine</a:t>
                </a:r>
              </a:p>
            </p:txBody>
          </p:sp>
        </p:grpSp>
      </p:grpSp>
      <p:sp>
        <p:nvSpPr>
          <p:cNvPr id="60" name="Title 1"/>
          <p:cNvSpPr txBox="1">
            <a:spLocks/>
          </p:cNvSpPr>
          <p:nvPr/>
        </p:nvSpPr>
        <p:spPr>
          <a:xfrm>
            <a:off x="274320" y="296898"/>
            <a:ext cx="11887518" cy="914365"/>
          </a:xfrm>
          <a:prstGeom prst="rect">
            <a:avLst/>
          </a:prstGeom>
          <a:noFill/>
        </p:spPr>
        <p:txBody>
          <a:bodyPr vert="horz" wrap="square" lIns="1920240"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pPr>
              <a:defRPr/>
            </a:pPr>
            <a:r>
              <a:rPr sz="4000" dirty="0" smtClean="0">
                <a:gradFill>
                  <a:gsLst>
                    <a:gs pos="6195">
                      <a:srgbClr val="008272"/>
                    </a:gs>
                    <a:gs pos="100000">
                      <a:srgbClr val="008272"/>
                    </a:gs>
                  </a:gsLst>
                  <a:lin ang="5400000" scaled="0"/>
                </a:gradFill>
              </a:rPr>
              <a:t>Making hybrid identity simple</a:t>
            </a:r>
            <a:endParaRPr sz="4000" dirty="0">
              <a:gradFill>
                <a:gsLst>
                  <a:gs pos="6195">
                    <a:srgbClr val="008272"/>
                  </a:gs>
                  <a:gs pos="100000">
                    <a:srgbClr val="008272"/>
                  </a:gs>
                </a:gsLst>
                <a:lin ang="5400000" scaled="0"/>
              </a:gradFill>
            </a:endParaRPr>
          </a:p>
        </p:txBody>
      </p:sp>
      <p:grpSp>
        <p:nvGrpSpPr>
          <p:cNvPr id="40" name="Group 39"/>
          <p:cNvGrpSpPr/>
          <p:nvPr/>
        </p:nvGrpSpPr>
        <p:grpSpPr>
          <a:xfrm>
            <a:off x="337611" y="382365"/>
            <a:ext cx="1471966" cy="1471966"/>
            <a:chOff x="265815" y="3299141"/>
            <a:chExt cx="2905296" cy="2905296"/>
          </a:xfrm>
        </p:grpSpPr>
        <p:pic>
          <p:nvPicPr>
            <p:cNvPr id="41" name="Picture 4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815" y="3299141"/>
              <a:ext cx="2905296" cy="2905296"/>
            </a:xfrm>
            <a:prstGeom prst="rect">
              <a:avLst/>
            </a:prstGeom>
          </p:spPr>
        </p:pic>
        <p:pic>
          <p:nvPicPr>
            <p:cNvPr id="48" name="Picture 47"/>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892422" y="3790546"/>
              <a:ext cx="249120" cy="636226"/>
            </a:xfrm>
            <a:prstGeom prst="rect">
              <a:avLst/>
            </a:prstGeom>
          </p:spPr>
        </p:pic>
      </p:grpSp>
    </p:spTree>
    <p:extLst>
      <p:ext uri="{BB962C8B-B14F-4D97-AF65-F5344CB8AC3E}">
        <p14:creationId xmlns:p14="http://schemas.microsoft.com/office/powerpoint/2010/main" val="360953733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7" name="Straight Arrow Connector 576"/>
          <p:cNvCxnSpPr/>
          <p:nvPr/>
        </p:nvCxnSpPr>
        <p:spPr>
          <a:xfrm flipH="1">
            <a:off x="2881153" y="5397509"/>
            <a:ext cx="2162740" cy="0"/>
          </a:xfrm>
          <a:prstGeom prst="straightConnector1">
            <a:avLst/>
          </a:prstGeom>
          <a:ln w="25400" cap="rnd" cmpd="sng">
            <a:solidFill>
              <a:schemeClr val="accent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useBgFill="1">
        <p:nvSpPr>
          <p:cNvPr id="3" name="Rectangle 2"/>
          <p:cNvSpPr/>
          <p:nvPr/>
        </p:nvSpPr>
        <p:spPr bwMode="auto">
          <a:xfrm>
            <a:off x="0" y="-1"/>
            <a:ext cx="12436475" cy="154370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cxnSp>
        <p:nvCxnSpPr>
          <p:cNvPr id="476" name="Straight Arrow Connector 475"/>
          <p:cNvCxnSpPr/>
          <p:nvPr/>
        </p:nvCxnSpPr>
        <p:spPr>
          <a:xfrm flipH="1">
            <a:off x="6239676" y="2447540"/>
            <a:ext cx="1511224" cy="0"/>
          </a:xfrm>
          <a:prstGeom prst="straightConnector1">
            <a:avLst/>
          </a:prstGeom>
          <a:ln w="25400" cap="rnd" cmpd="sng">
            <a:solidFill>
              <a:schemeClr val="accent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7" name="Straight Arrow Connector 476"/>
          <p:cNvCxnSpPr/>
          <p:nvPr/>
        </p:nvCxnSpPr>
        <p:spPr>
          <a:xfrm>
            <a:off x="2934246" y="2446231"/>
            <a:ext cx="2109647" cy="0"/>
          </a:xfrm>
          <a:prstGeom prst="straightConnector1">
            <a:avLst/>
          </a:prstGeom>
          <a:ln w="25400" cap="rnd" cmpd="sng">
            <a:solidFill>
              <a:schemeClr val="accent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8662511" y="2509140"/>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pPr>
            <a:r>
              <a:rPr lang="en-US" sz="1600" dirty="0" smtClean="0">
                <a:ln>
                  <a:solidFill>
                    <a:srgbClr val="FFFFFF">
                      <a:alpha val="0"/>
                    </a:srgbClr>
                  </a:solidFill>
                </a:ln>
                <a:solidFill>
                  <a:srgbClr val="FFFFFF"/>
                </a:solidFill>
                <a:latin typeface="Segoe"/>
              </a:rPr>
              <a:t>Active Directory</a:t>
            </a:r>
            <a:endParaRPr lang="en-US" sz="1600" dirty="0">
              <a:ln>
                <a:solidFill>
                  <a:srgbClr val="FFFFFF">
                    <a:alpha val="0"/>
                  </a:srgbClr>
                </a:solidFill>
              </a:ln>
              <a:solidFill>
                <a:srgbClr val="FFFFFF"/>
              </a:solidFill>
              <a:latin typeface="Segoe"/>
            </a:endParaRPr>
          </a:p>
        </p:txBody>
      </p:sp>
      <p:pic>
        <p:nvPicPr>
          <p:cNvPr id="86" name="Picture 8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29847" y="2157317"/>
            <a:ext cx="1882592" cy="436495"/>
          </a:xfrm>
          <a:prstGeom prst="rect">
            <a:avLst/>
          </a:prstGeom>
        </p:spPr>
      </p:pic>
      <p:pic>
        <p:nvPicPr>
          <p:cNvPr id="89" name="Picture 88" descr="Windows Azure Active Directory"/>
          <p:cNvPicPr/>
          <p:nvPr/>
        </p:nvPicPr>
        <p:blipFill>
          <a:blip r:embed="rId4" cstate="email">
            <a:biLevel thresh="25000"/>
            <a:extLst>
              <a:ext uri="{28A0092B-C50C-407E-A947-70E740481C1C}">
                <a14:useLocalDpi xmlns:a14="http://schemas.microsoft.com/office/drawing/2010/main"/>
              </a:ext>
            </a:extLst>
          </a:blip>
          <a:srcRect/>
          <a:stretch>
            <a:fillRect/>
          </a:stretch>
        </p:blipFill>
        <p:spPr bwMode="auto">
          <a:xfrm>
            <a:off x="8053680" y="2196092"/>
            <a:ext cx="513539" cy="513539"/>
          </a:xfrm>
          <a:prstGeom prst="rect">
            <a:avLst/>
          </a:prstGeom>
          <a:noFill/>
          <a:ln>
            <a:noFill/>
          </a:ln>
        </p:spPr>
      </p:pic>
      <p:grpSp>
        <p:nvGrpSpPr>
          <p:cNvPr id="11" name="Group 10"/>
          <p:cNvGrpSpPr/>
          <p:nvPr/>
        </p:nvGrpSpPr>
        <p:grpSpPr>
          <a:xfrm>
            <a:off x="910346" y="1684927"/>
            <a:ext cx="2361192" cy="1416725"/>
            <a:chOff x="760009" y="2275590"/>
            <a:chExt cx="2361192" cy="1416725"/>
          </a:xfrm>
        </p:grpSpPr>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0907" y="2275590"/>
              <a:ext cx="1399396" cy="926361"/>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0009" y="3247359"/>
              <a:ext cx="2361192" cy="444956"/>
            </a:xfrm>
            <a:prstGeom prst="rect">
              <a:avLst/>
            </a:prstGeom>
          </p:spPr>
        </p:pic>
      </p:grpSp>
      <p:grpSp>
        <p:nvGrpSpPr>
          <p:cNvPr id="22" name="Group 21"/>
          <p:cNvGrpSpPr/>
          <p:nvPr/>
        </p:nvGrpSpPr>
        <p:grpSpPr>
          <a:xfrm>
            <a:off x="4616127" y="1585127"/>
            <a:ext cx="1962970" cy="1662232"/>
            <a:chOff x="4993491" y="1585127"/>
            <a:chExt cx="1962970" cy="1662232"/>
          </a:xfrm>
        </p:grpSpPr>
        <p:sp>
          <p:nvSpPr>
            <p:cNvPr id="479" name="Rectangle 478"/>
            <p:cNvSpPr/>
            <p:nvPr/>
          </p:nvSpPr>
          <p:spPr>
            <a:xfrm>
              <a:off x="4993491" y="2914960"/>
              <a:ext cx="1962970" cy="332399"/>
            </a:xfrm>
            <a:prstGeom prst="rect">
              <a:avLst/>
            </a:prstGeom>
            <a:ln>
              <a:noFill/>
            </a:ln>
          </p:spPr>
          <p:txBody>
            <a:bodyPr wrap="square" lIns="0" tIns="0" rIns="0" bIns="0" anchor="ctr">
              <a:spAutoFit/>
            </a:bodyPr>
            <a:lstStyle/>
            <a:p>
              <a:pPr algn="ctr" defTabSz="1243038" fontAlgn="base">
                <a:lnSpc>
                  <a:spcPct val="90000"/>
                </a:lnSpc>
                <a:spcBef>
                  <a:spcPct val="20000"/>
                </a:spcBef>
                <a:spcAft>
                  <a:spcPct val="0"/>
                </a:spcAft>
                <a:buSzPct val="80000"/>
              </a:pPr>
              <a:r>
                <a:rPr lang="en-US" sz="1200" dirty="0" smtClean="0">
                  <a:gradFill>
                    <a:gsLst>
                      <a:gs pos="21429">
                        <a:srgbClr val="002050"/>
                      </a:gs>
                      <a:gs pos="100000">
                        <a:srgbClr val="002050"/>
                      </a:gs>
                    </a:gsLst>
                    <a:lin ang="5400000" scaled="0"/>
                  </a:gradFill>
                </a:rPr>
                <a:t>Identity Synchronization with </a:t>
              </a:r>
              <a:r>
                <a:rPr lang="en-US" sz="1200" b="1" dirty="0" smtClean="0">
                  <a:gradFill>
                    <a:gsLst>
                      <a:gs pos="21429">
                        <a:srgbClr val="002050"/>
                      </a:gs>
                      <a:gs pos="100000">
                        <a:srgbClr val="002050"/>
                      </a:gs>
                    </a:gsLst>
                    <a:lin ang="5400000" scaled="0"/>
                  </a:gradFill>
                </a:rPr>
                <a:t>password (hash) </a:t>
              </a:r>
              <a:r>
                <a:rPr lang="en-US" sz="1200" b="1" dirty="0">
                  <a:gradFill>
                    <a:gsLst>
                      <a:gs pos="21429">
                        <a:srgbClr val="002050"/>
                      </a:gs>
                      <a:gs pos="100000">
                        <a:srgbClr val="002050"/>
                      </a:gs>
                    </a:gsLst>
                    <a:lin ang="5400000" scaled="0"/>
                  </a:gradFill>
                </a:rPr>
                <a:t>sync</a:t>
              </a:r>
            </a:p>
          </p:txBody>
        </p:sp>
        <p:grpSp>
          <p:nvGrpSpPr>
            <p:cNvPr id="18" name="Group 17"/>
            <p:cNvGrpSpPr/>
            <p:nvPr/>
          </p:nvGrpSpPr>
          <p:grpSpPr>
            <a:xfrm>
              <a:off x="5388987" y="1585127"/>
              <a:ext cx="1191445" cy="1274989"/>
              <a:chOff x="6708380" y="-2181894"/>
              <a:chExt cx="1191445" cy="1274989"/>
            </a:xfrm>
          </p:grpSpPr>
          <p:pic>
            <p:nvPicPr>
              <p:cNvPr id="15" name="Picture 1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64187" y="-2181894"/>
                <a:ext cx="529215" cy="1154072"/>
              </a:xfrm>
              <a:prstGeom prst="rect">
                <a:avLst/>
              </a:prstGeom>
            </p:spPr>
          </p:pic>
          <p:grpSp>
            <p:nvGrpSpPr>
              <p:cNvPr id="17" name="Group 16"/>
              <p:cNvGrpSpPr/>
              <p:nvPr/>
            </p:nvGrpSpPr>
            <p:grpSpPr>
              <a:xfrm>
                <a:off x="6708380" y="-1466894"/>
                <a:ext cx="1191445" cy="559989"/>
                <a:chOff x="6708380" y="-1466894"/>
                <a:chExt cx="1191445" cy="559989"/>
              </a:xfrm>
            </p:grpSpPr>
            <p:pic>
              <p:nvPicPr>
                <p:cNvPr id="90" name="Picture 8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8380" y="-1466894"/>
                  <a:ext cx="744885" cy="49309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54940" y="-1399998"/>
                  <a:ext cx="744885" cy="493093"/>
                </a:xfrm>
                <a:prstGeom prst="rect">
                  <a:avLst/>
                </a:prstGeom>
              </p:spPr>
            </p:pic>
          </p:grpSp>
        </p:grpSp>
      </p:grpSp>
      <p:grpSp>
        <p:nvGrpSpPr>
          <p:cNvPr id="21" name="Group 20"/>
          <p:cNvGrpSpPr/>
          <p:nvPr/>
        </p:nvGrpSpPr>
        <p:grpSpPr>
          <a:xfrm>
            <a:off x="4786307" y="3686384"/>
            <a:ext cx="1622611" cy="1508540"/>
            <a:chOff x="5163671" y="3671870"/>
            <a:chExt cx="1622611" cy="1508540"/>
          </a:xfrm>
        </p:grpSpPr>
        <p:sp>
          <p:nvSpPr>
            <p:cNvPr id="480" name="Rectangle 479"/>
            <p:cNvSpPr/>
            <p:nvPr/>
          </p:nvSpPr>
          <p:spPr>
            <a:xfrm>
              <a:off x="5163671" y="4997671"/>
              <a:ext cx="1622611" cy="182739"/>
            </a:xfrm>
            <a:prstGeom prst="rect">
              <a:avLst/>
            </a:prstGeom>
            <a:ln>
              <a:noFill/>
            </a:ln>
          </p:spPr>
          <p:txBody>
            <a:bodyPr wrap="square" lIns="0" tIns="0" rIns="0" bIns="0" anchor="ctr">
              <a:spAutoFit/>
            </a:bodyPr>
            <a:lstStyle/>
            <a:p>
              <a:pPr algn="ctr" defTabSz="1243038" fontAlgn="base">
                <a:lnSpc>
                  <a:spcPct val="90000"/>
                </a:lnSpc>
                <a:spcBef>
                  <a:spcPct val="20000"/>
                </a:spcBef>
                <a:spcAft>
                  <a:spcPct val="0"/>
                </a:spcAft>
                <a:buSzPct val="80000"/>
              </a:pPr>
              <a:r>
                <a:rPr lang="en-US" sz="1200" dirty="0">
                  <a:gradFill>
                    <a:gsLst>
                      <a:gs pos="21429">
                        <a:srgbClr val="002050"/>
                      </a:gs>
                      <a:gs pos="100000">
                        <a:srgbClr val="002050"/>
                      </a:gs>
                    </a:gsLst>
                    <a:lin ang="5400000" scaled="0"/>
                  </a:gradFill>
                </a:rPr>
                <a:t>Identity Synchronization </a:t>
              </a:r>
            </a:p>
          </p:txBody>
        </p:sp>
        <p:grpSp>
          <p:nvGrpSpPr>
            <p:cNvPr id="92" name="Group 91"/>
            <p:cNvGrpSpPr/>
            <p:nvPr/>
          </p:nvGrpSpPr>
          <p:grpSpPr>
            <a:xfrm>
              <a:off x="5388987" y="3671870"/>
              <a:ext cx="1191445" cy="1274989"/>
              <a:chOff x="6708380" y="-2181894"/>
              <a:chExt cx="1191445" cy="1274989"/>
            </a:xfrm>
          </p:grpSpPr>
          <p:pic>
            <p:nvPicPr>
              <p:cNvPr id="93" name="Picture 9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64187" y="-2181894"/>
                <a:ext cx="529215" cy="1154072"/>
              </a:xfrm>
              <a:prstGeom prst="rect">
                <a:avLst/>
              </a:prstGeom>
            </p:spPr>
          </p:pic>
          <p:grpSp>
            <p:nvGrpSpPr>
              <p:cNvPr id="94" name="Group 93"/>
              <p:cNvGrpSpPr/>
              <p:nvPr/>
            </p:nvGrpSpPr>
            <p:grpSpPr>
              <a:xfrm>
                <a:off x="6708380" y="-1466894"/>
                <a:ext cx="1191445" cy="559989"/>
                <a:chOff x="6708380" y="-1466894"/>
                <a:chExt cx="1191445" cy="559989"/>
              </a:xfrm>
            </p:grpSpPr>
            <p:pic>
              <p:nvPicPr>
                <p:cNvPr id="95" name="Picture 9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8380" y="-1466894"/>
                  <a:ext cx="744885" cy="493093"/>
                </a:xfrm>
                <a:prstGeom prst="rect">
                  <a:avLst/>
                </a:prstGeom>
              </p:spPr>
            </p:pic>
            <p:pic>
              <p:nvPicPr>
                <p:cNvPr id="96" name="Picture 9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54940" y="-1399998"/>
                  <a:ext cx="744885" cy="493093"/>
                </a:xfrm>
                <a:prstGeom prst="rect">
                  <a:avLst/>
                </a:prstGeom>
              </p:spPr>
            </p:pic>
          </p:grpSp>
        </p:grpSp>
      </p:grpSp>
      <p:grpSp>
        <p:nvGrpSpPr>
          <p:cNvPr id="19" name="Group 18"/>
          <p:cNvGrpSpPr/>
          <p:nvPr/>
        </p:nvGrpSpPr>
        <p:grpSpPr>
          <a:xfrm>
            <a:off x="5011623" y="5332202"/>
            <a:ext cx="1062925" cy="1428141"/>
            <a:chOff x="5388987" y="5220866"/>
            <a:chExt cx="1062925" cy="1428141"/>
          </a:xfrm>
        </p:grpSpPr>
        <p:sp>
          <p:nvSpPr>
            <p:cNvPr id="505" name="Rectangle 504"/>
            <p:cNvSpPr/>
            <p:nvPr/>
          </p:nvSpPr>
          <p:spPr>
            <a:xfrm>
              <a:off x="5566890" y="6482808"/>
              <a:ext cx="885022" cy="166199"/>
            </a:xfrm>
            <a:prstGeom prst="rect">
              <a:avLst/>
            </a:prstGeom>
            <a:ln>
              <a:noFill/>
            </a:ln>
          </p:spPr>
          <p:txBody>
            <a:bodyPr wrap="square" lIns="0" tIns="0" rIns="0" bIns="0" anchor="ctr">
              <a:spAutoFit/>
            </a:bodyPr>
            <a:lstStyle/>
            <a:p>
              <a:pPr algn="ctr" defTabSz="1243038" fontAlgn="base">
                <a:lnSpc>
                  <a:spcPct val="90000"/>
                </a:lnSpc>
                <a:spcBef>
                  <a:spcPct val="20000"/>
                </a:spcBef>
                <a:spcAft>
                  <a:spcPct val="0"/>
                </a:spcAft>
                <a:buSzPct val="80000"/>
              </a:pPr>
              <a:r>
                <a:rPr lang="en-US" sz="1200" dirty="0">
                  <a:gradFill>
                    <a:gsLst>
                      <a:gs pos="21429">
                        <a:srgbClr val="002050"/>
                      </a:gs>
                      <a:gs pos="100000">
                        <a:srgbClr val="002050"/>
                      </a:gs>
                    </a:gsLst>
                    <a:lin ang="5400000" scaled="0"/>
                  </a:gradFill>
                </a:rPr>
                <a:t>AD FS</a:t>
              </a:r>
            </a:p>
          </p:txBody>
        </p:sp>
        <p:grpSp>
          <p:nvGrpSpPr>
            <p:cNvPr id="97" name="Group 96"/>
            <p:cNvGrpSpPr/>
            <p:nvPr/>
          </p:nvGrpSpPr>
          <p:grpSpPr>
            <a:xfrm>
              <a:off x="5388987" y="5220866"/>
              <a:ext cx="885022" cy="1208093"/>
              <a:chOff x="6708380" y="-2181894"/>
              <a:chExt cx="885022" cy="1208093"/>
            </a:xfrm>
          </p:grpSpPr>
          <p:pic>
            <p:nvPicPr>
              <p:cNvPr id="98" name="Picture 9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64187" y="-2181894"/>
                <a:ext cx="529215" cy="1154072"/>
              </a:xfrm>
              <a:prstGeom prst="rect">
                <a:avLst/>
              </a:prstGeom>
            </p:spPr>
          </p:pic>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8380" y="-1466894"/>
                <a:ext cx="744885" cy="493093"/>
              </a:xfrm>
              <a:prstGeom prst="rect">
                <a:avLst/>
              </a:prstGeom>
            </p:spPr>
          </p:pic>
        </p:grpSp>
      </p:grpSp>
      <p:cxnSp>
        <p:nvCxnSpPr>
          <p:cNvPr id="110" name="Straight Arrow Connector 109"/>
          <p:cNvCxnSpPr/>
          <p:nvPr/>
        </p:nvCxnSpPr>
        <p:spPr>
          <a:xfrm>
            <a:off x="2934246" y="4615826"/>
            <a:ext cx="2109647" cy="0"/>
          </a:xfrm>
          <a:prstGeom prst="straightConnector1">
            <a:avLst/>
          </a:prstGeom>
          <a:ln w="25400" cap="rnd" cmpd="sng">
            <a:solidFill>
              <a:schemeClr val="accent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6093084" y="4615826"/>
            <a:ext cx="1748329" cy="0"/>
          </a:xfrm>
          <a:prstGeom prst="straightConnector1">
            <a:avLst/>
          </a:prstGeom>
          <a:ln w="25400" cap="rnd" cmpd="sng">
            <a:solidFill>
              <a:schemeClr val="accent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6164680" y="5397509"/>
            <a:ext cx="1676733" cy="0"/>
          </a:xfrm>
          <a:prstGeom prst="straightConnector1">
            <a:avLst/>
          </a:prstGeom>
          <a:ln w="25400" cap="rnd" cmpd="sng">
            <a:solidFill>
              <a:schemeClr val="accent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itle 1"/>
          <p:cNvSpPr txBox="1">
            <a:spLocks/>
          </p:cNvSpPr>
          <p:nvPr/>
        </p:nvSpPr>
        <p:spPr>
          <a:xfrm>
            <a:off x="274320" y="296898"/>
            <a:ext cx="11887518" cy="914365"/>
          </a:xfrm>
          <a:prstGeom prst="rect">
            <a:avLst/>
          </a:prstGeom>
          <a:noFill/>
        </p:spPr>
        <p:txBody>
          <a:bodyPr vert="horz" wrap="square" lIns="1920240"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4000" dirty="0">
                <a:gradFill>
                  <a:gsLst>
                    <a:gs pos="6195">
                      <a:srgbClr val="008272"/>
                    </a:gs>
                    <a:gs pos="100000">
                      <a:srgbClr val="008272"/>
                    </a:gs>
                  </a:gsLst>
                  <a:lin ang="5400000" scaled="0"/>
                </a:gradFill>
              </a:rPr>
              <a:t>Delivering a seamless user authentication experience</a:t>
            </a:r>
          </a:p>
        </p:txBody>
      </p:sp>
      <p:grpSp>
        <p:nvGrpSpPr>
          <p:cNvPr id="61" name="Group 60"/>
          <p:cNvGrpSpPr/>
          <p:nvPr/>
        </p:nvGrpSpPr>
        <p:grpSpPr>
          <a:xfrm>
            <a:off x="910346" y="4615826"/>
            <a:ext cx="2361192" cy="1416725"/>
            <a:chOff x="760009" y="2275590"/>
            <a:chExt cx="2361192" cy="1416725"/>
          </a:xfrm>
        </p:grpSpPr>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0907" y="2275590"/>
              <a:ext cx="1399396" cy="926361"/>
            </a:xfrm>
            <a:prstGeom prst="rect">
              <a:avLst/>
            </a:prstGeom>
          </p:spPr>
        </p:pic>
        <p:pic>
          <p:nvPicPr>
            <p:cNvPr id="63" name="Picture 6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0009" y="3247359"/>
              <a:ext cx="2361192" cy="444956"/>
            </a:xfrm>
            <a:prstGeom prst="rect">
              <a:avLst/>
            </a:prstGeom>
          </p:spPr>
        </p:pic>
      </p:grpSp>
      <p:grpSp>
        <p:nvGrpSpPr>
          <p:cNvPr id="55" name="Group 54"/>
          <p:cNvGrpSpPr/>
          <p:nvPr/>
        </p:nvGrpSpPr>
        <p:grpSpPr>
          <a:xfrm>
            <a:off x="337611" y="382365"/>
            <a:ext cx="1471966" cy="1471966"/>
            <a:chOff x="265815" y="3299141"/>
            <a:chExt cx="2905296" cy="2905296"/>
          </a:xfrm>
        </p:grpSpPr>
        <p:pic>
          <p:nvPicPr>
            <p:cNvPr id="57" name="Picture 5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815" y="3299141"/>
              <a:ext cx="2905296" cy="2905296"/>
            </a:xfrm>
            <a:prstGeom prst="rect">
              <a:avLst/>
            </a:prstGeom>
          </p:spPr>
        </p:pic>
        <p:pic>
          <p:nvPicPr>
            <p:cNvPr id="58" name="Picture 57"/>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892422" y="3790546"/>
              <a:ext cx="249120" cy="636226"/>
            </a:xfrm>
            <a:prstGeom prst="rect">
              <a:avLst/>
            </a:prstGeom>
          </p:spPr>
        </p:pic>
      </p:grpSp>
      <p:grpSp>
        <p:nvGrpSpPr>
          <p:cNvPr id="13" name="Group 12"/>
          <p:cNvGrpSpPr/>
          <p:nvPr/>
        </p:nvGrpSpPr>
        <p:grpSpPr>
          <a:xfrm>
            <a:off x="6829019" y="1301824"/>
            <a:ext cx="5364485" cy="2496558"/>
            <a:chOff x="6829019" y="1301824"/>
            <a:chExt cx="5364485" cy="2496558"/>
          </a:xfrm>
        </p:grpSpPr>
        <p:sp>
          <p:nvSpPr>
            <p:cNvPr id="817" name="Rectangle 816"/>
            <p:cNvSpPr/>
            <p:nvPr/>
          </p:nvSpPr>
          <p:spPr bwMode="auto">
            <a:xfrm>
              <a:off x="6831963" y="2911985"/>
              <a:ext cx="5361541" cy="886397"/>
            </a:xfrm>
            <a:prstGeom prst="rect">
              <a:avLst/>
            </a:prstGeom>
            <a:ln>
              <a:noFill/>
            </a:ln>
          </p:spPr>
          <p:txBody>
            <a:bodyPr vert="horz" wrap="square" lIns="0" tIns="0" rIns="0" bIns="0" rtlCol="0">
              <a:spAutoFit/>
            </a:bodyPr>
            <a:lstStyle/>
            <a:p>
              <a:pPr defTabSz="932503">
                <a:lnSpc>
                  <a:spcPct val="90000"/>
                </a:lnSpc>
                <a:spcBef>
                  <a:spcPts val="1200"/>
                </a:spcBef>
              </a:pPr>
              <a:r>
                <a:rPr lang="en-US" sz="1600" dirty="0">
                  <a:gradFill>
                    <a:gsLst>
                      <a:gs pos="17431">
                        <a:srgbClr val="505050"/>
                      </a:gs>
                      <a:gs pos="39000">
                        <a:srgbClr val="505050"/>
                      </a:gs>
                    </a:gsLst>
                    <a:lin ang="5400000" scaled="0"/>
                  </a:gradFill>
                </a:rPr>
                <a:t>User attributes are synchronized using Identity Synchronization </a:t>
              </a:r>
              <a:r>
                <a:rPr lang="en-US" sz="1600" dirty="0" smtClean="0">
                  <a:gradFill>
                    <a:gsLst>
                      <a:gs pos="17431">
                        <a:srgbClr val="505050"/>
                      </a:gs>
                      <a:gs pos="39000">
                        <a:srgbClr val="505050"/>
                      </a:gs>
                    </a:gsLst>
                    <a:lin ang="5400000" scaled="0"/>
                  </a:gradFill>
                </a:rPr>
                <a:t>services </a:t>
              </a:r>
              <a:r>
                <a:rPr lang="en-US" sz="1600" b="1" dirty="0" smtClean="0">
                  <a:gradFill>
                    <a:gsLst>
                      <a:gs pos="17431">
                        <a:srgbClr val="008272"/>
                      </a:gs>
                      <a:gs pos="100000">
                        <a:srgbClr val="008272"/>
                      </a:gs>
                    </a:gsLst>
                    <a:lin ang="5400000" scaled="0"/>
                  </a:gradFill>
                </a:rPr>
                <a:t>including a password </a:t>
              </a:r>
              <a:r>
                <a:rPr lang="en-US" sz="1600" b="1" dirty="0">
                  <a:gradFill>
                    <a:gsLst>
                      <a:gs pos="17431">
                        <a:srgbClr val="008272"/>
                      </a:gs>
                      <a:gs pos="100000">
                        <a:srgbClr val="008272"/>
                      </a:gs>
                    </a:gsLst>
                    <a:lin ang="5400000" scaled="0"/>
                  </a:gradFill>
                </a:rPr>
                <a:t>hash, </a:t>
              </a:r>
              <a:r>
                <a:rPr lang="en-US" sz="1600" dirty="0" smtClean="0">
                  <a:gradFill>
                    <a:gsLst>
                      <a:gs pos="17431">
                        <a:srgbClr val="505050"/>
                      </a:gs>
                      <a:gs pos="39000">
                        <a:srgbClr val="505050"/>
                      </a:gs>
                    </a:gsLst>
                    <a:lin ang="5400000" scaled="0"/>
                  </a:gradFill>
                </a:rPr>
                <a:t>Authentication </a:t>
              </a:r>
              <a:r>
                <a:rPr lang="en-US" sz="1600" dirty="0">
                  <a:gradFill>
                    <a:gsLst>
                      <a:gs pos="17431">
                        <a:srgbClr val="505050"/>
                      </a:gs>
                      <a:gs pos="39000">
                        <a:srgbClr val="505050"/>
                      </a:gs>
                    </a:gsLst>
                    <a:lin ang="5400000" scaled="0"/>
                  </a:gradFill>
                </a:rPr>
                <a:t>is completed against </a:t>
              </a:r>
              <a:r>
                <a:rPr lang="en-US" sz="1600" b="1" dirty="0" smtClean="0">
                  <a:gradFill>
                    <a:gsLst>
                      <a:gs pos="17431">
                        <a:srgbClr val="008272"/>
                      </a:gs>
                      <a:gs pos="100000">
                        <a:srgbClr val="008272"/>
                      </a:gs>
                    </a:gsLst>
                    <a:lin ang="5400000" scaled="0"/>
                  </a:gradFill>
                </a:rPr>
                <a:t>Azure </a:t>
              </a:r>
              <a:r>
                <a:rPr lang="en-US" sz="1600" b="1" dirty="0">
                  <a:gradFill>
                    <a:gsLst>
                      <a:gs pos="17431">
                        <a:srgbClr val="008272"/>
                      </a:gs>
                      <a:gs pos="100000">
                        <a:srgbClr val="008272"/>
                      </a:gs>
                    </a:gsLst>
                    <a:lin ang="5400000" scaled="0"/>
                  </a:gradFill>
                </a:rPr>
                <a:t>Active Directory</a:t>
              </a:r>
            </a:p>
          </p:txBody>
        </p:sp>
        <p:grpSp>
          <p:nvGrpSpPr>
            <p:cNvPr id="4" name="Group 3"/>
            <p:cNvGrpSpPr/>
            <p:nvPr/>
          </p:nvGrpSpPr>
          <p:grpSpPr>
            <a:xfrm>
              <a:off x="6829019" y="1301824"/>
              <a:ext cx="4570497" cy="1489538"/>
              <a:chOff x="6829019" y="1223085"/>
              <a:chExt cx="4570497" cy="1489538"/>
            </a:xfrm>
          </p:grpSpPr>
          <p:pic>
            <p:nvPicPr>
              <p:cNvPr id="69" name="Picture 6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96169" y="1223085"/>
                <a:ext cx="1762232" cy="1185648"/>
              </a:xfrm>
              <a:prstGeom prst="rect">
                <a:avLst/>
              </a:prstGeom>
            </p:spPr>
          </p:pic>
          <p:pic>
            <p:nvPicPr>
              <p:cNvPr id="70" name="Picture 6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792557" y="1441939"/>
                <a:ext cx="769454" cy="769454"/>
              </a:xfrm>
              <a:prstGeom prst="rect">
                <a:avLst/>
              </a:prstGeom>
            </p:spPr>
          </p:pic>
          <p:sp>
            <p:nvSpPr>
              <p:cNvPr id="71" name="TextBox 70"/>
              <p:cNvSpPr txBox="1"/>
              <p:nvPr/>
            </p:nvSpPr>
            <p:spPr>
              <a:xfrm>
                <a:off x="6829019" y="2435624"/>
                <a:ext cx="4570497" cy="276999"/>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2000" dirty="0" smtClean="0">
                    <a:solidFill>
                      <a:srgbClr val="505050"/>
                    </a:solidFill>
                    <a:latin typeface="Segoe UI Light"/>
                    <a:ea typeface="ＭＳ Ｐゴシック" charset="0"/>
                    <a:cs typeface="Segoe UI Semibold" panose="020B0702040204020203" pitchFamily="34" charset="0"/>
                  </a:rPr>
                  <a:t>Microsoft Azure</a:t>
                </a:r>
                <a:endParaRPr lang="en-US" sz="2000" dirty="0">
                  <a:solidFill>
                    <a:srgbClr val="505050"/>
                  </a:solidFill>
                  <a:latin typeface="Segoe UI Light"/>
                  <a:ea typeface="ＭＳ Ｐゴシック" charset="0"/>
                  <a:cs typeface="Segoe UI Semibold" panose="020B0702040204020203" pitchFamily="34" charset="0"/>
                </a:endParaRPr>
              </a:p>
            </p:txBody>
          </p:sp>
        </p:grpSp>
      </p:grpSp>
      <p:grpSp>
        <p:nvGrpSpPr>
          <p:cNvPr id="12" name="Group 11"/>
          <p:cNvGrpSpPr/>
          <p:nvPr/>
        </p:nvGrpSpPr>
        <p:grpSpPr>
          <a:xfrm>
            <a:off x="6831963" y="4044662"/>
            <a:ext cx="5262284" cy="2518281"/>
            <a:chOff x="6831963" y="4044662"/>
            <a:chExt cx="5262284" cy="2518281"/>
          </a:xfrm>
        </p:grpSpPr>
        <p:sp>
          <p:nvSpPr>
            <p:cNvPr id="552" name="Rectangle 551"/>
            <p:cNvSpPr/>
            <p:nvPr/>
          </p:nvSpPr>
          <p:spPr bwMode="auto">
            <a:xfrm>
              <a:off x="6831963" y="5676546"/>
              <a:ext cx="5262284" cy="886397"/>
            </a:xfrm>
            <a:prstGeom prst="rect">
              <a:avLst/>
            </a:prstGeom>
            <a:ln>
              <a:noFill/>
            </a:ln>
          </p:spPr>
          <p:txBody>
            <a:bodyPr vert="horz" wrap="square" lIns="0" tIns="0" rIns="0" bIns="0" rtlCol="0">
              <a:spAutoFit/>
            </a:bodyPr>
            <a:lstStyle/>
            <a:p>
              <a:pPr defTabSz="932503">
                <a:lnSpc>
                  <a:spcPct val="90000"/>
                </a:lnSpc>
                <a:spcBef>
                  <a:spcPts val="1200"/>
                </a:spcBef>
              </a:pPr>
              <a:r>
                <a:rPr lang="en-US" sz="1600" dirty="0">
                  <a:gradFill>
                    <a:gsLst>
                      <a:gs pos="17431">
                        <a:srgbClr val="505050"/>
                      </a:gs>
                      <a:gs pos="39000">
                        <a:srgbClr val="505050"/>
                      </a:gs>
                    </a:gsLst>
                    <a:lin ang="5400000" scaled="0"/>
                  </a:gradFill>
                </a:rPr>
                <a:t>User attributes are synchronized using </a:t>
              </a:r>
              <a:r>
                <a:rPr lang="en-US" sz="1600" dirty="0" smtClean="0">
                  <a:gradFill>
                    <a:gsLst>
                      <a:gs pos="17431">
                        <a:srgbClr val="505050"/>
                      </a:gs>
                      <a:gs pos="39000">
                        <a:srgbClr val="505050"/>
                      </a:gs>
                    </a:gsLst>
                    <a:lin ang="5400000" scaled="0"/>
                  </a:gradFill>
                </a:rPr>
                <a:t>Identity Synchronization tools, </a:t>
              </a:r>
              <a:r>
                <a:rPr lang="en-US" sz="1600" b="1" dirty="0">
                  <a:gradFill>
                    <a:gsLst>
                      <a:gs pos="17431">
                        <a:srgbClr val="008272"/>
                      </a:gs>
                      <a:gs pos="100000">
                        <a:srgbClr val="008272"/>
                      </a:gs>
                    </a:gsLst>
                    <a:lin ang="5400000" scaled="0"/>
                  </a:gradFill>
                </a:rPr>
                <a:t>Authentication is passed back through federation </a:t>
              </a:r>
              <a:r>
                <a:rPr lang="en-US" sz="1600" dirty="0">
                  <a:gradFill>
                    <a:gsLst>
                      <a:gs pos="17431">
                        <a:srgbClr val="505050"/>
                      </a:gs>
                      <a:gs pos="39000">
                        <a:srgbClr val="505050"/>
                      </a:gs>
                    </a:gsLst>
                    <a:lin ang="5400000" scaled="0"/>
                  </a:gradFill>
                </a:rPr>
                <a:t>and completed against</a:t>
              </a:r>
              <a:r>
                <a:rPr lang="en-US" sz="1600" dirty="0" smtClean="0">
                  <a:solidFill>
                    <a:srgbClr val="969696">
                      <a:lumMod val="50000"/>
                    </a:srgbClr>
                  </a:solidFill>
                </a:rPr>
                <a:t> </a:t>
              </a:r>
              <a:r>
                <a:rPr lang="en-US" sz="1600" b="1" dirty="0" smtClean="0">
                  <a:gradFill>
                    <a:gsLst>
                      <a:gs pos="17431">
                        <a:srgbClr val="008272"/>
                      </a:gs>
                      <a:gs pos="100000">
                        <a:srgbClr val="008272"/>
                      </a:gs>
                    </a:gsLst>
                    <a:lin ang="5400000" scaled="0"/>
                  </a:gradFill>
                </a:rPr>
                <a:t>Windows </a:t>
              </a:r>
              <a:r>
                <a:rPr lang="en-US" sz="1600" b="1" dirty="0">
                  <a:gradFill>
                    <a:gsLst>
                      <a:gs pos="17431">
                        <a:srgbClr val="008272"/>
                      </a:gs>
                      <a:gs pos="100000">
                        <a:srgbClr val="008272"/>
                      </a:gs>
                    </a:gsLst>
                    <a:lin ang="5400000" scaled="0"/>
                  </a:gradFill>
                </a:rPr>
                <a:t>Server Active Directory</a:t>
              </a:r>
            </a:p>
          </p:txBody>
        </p:sp>
        <p:grpSp>
          <p:nvGrpSpPr>
            <p:cNvPr id="79" name="Group 78"/>
            <p:cNvGrpSpPr/>
            <p:nvPr/>
          </p:nvGrpSpPr>
          <p:grpSpPr>
            <a:xfrm>
              <a:off x="6906293" y="4044662"/>
              <a:ext cx="4570497" cy="1489538"/>
              <a:chOff x="6906293" y="1223085"/>
              <a:chExt cx="4570497" cy="1489538"/>
            </a:xfrm>
          </p:grpSpPr>
          <p:pic>
            <p:nvPicPr>
              <p:cNvPr id="81" name="Picture 8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96169" y="1223085"/>
                <a:ext cx="1762232" cy="1185648"/>
              </a:xfrm>
              <a:prstGeom prst="rect">
                <a:avLst/>
              </a:prstGeom>
            </p:spPr>
          </p:pic>
          <p:pic>
            <p:nvPicPr>
              <p:cNvPr id="82" name="Picture 8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792557" y="1441939"/>
                <a:ext cx="769454" cy="769454"/>
              </a:xfrm>
              <a:prstGeom prst="rect">
                <a:avLst/>
              </a:prstGeom>
            </p:spPr>
          </p:pic>
          <p:sp>
            <p:nvSpPr>
              <p:cNvPr id="83" name="TextBox 82"/>
              <p:cNvSpPr txBox="1"/>
              <p:nvPr/>
            </p:nvSpPr>
            <p:spPr>
              <a:xfrm>
                <a:off x="6906293" y="2435624"/>
                <a:ext cx="4570497" cy="276999"/>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2000" dirty="0" smtClean="0">
                    <a:solidFill>
                      <a:srgbClr val="505050"/>
                    </a:solidFill>
                    <a:latin typeface="Segoe UI Light"/>
                    <a:ea typeface="ＭＳ Ｐゴシック" charset="0"/>
                    <a:cs typeface="Segoe UI Semibold" panose="020B0702040204020203" pitchFamily="34" charset="0"/>
                  </a:rPr>
                  <a:t>Microsoft Azure</a:t>
                </a:r>
                <a:endParaRPr lang="en-US" sz="2000" dirty="0">
                  <a:solidFill>
                    <a:srgbClr val="505050"/>
                  </a:solidFill>
                  <a:latin typeface="Segoe UI Light"/>
                  <a:ea typeface="ＭＳ Ｐゴシック" charset="0"/>
                  <a:cs typeface="Segoe UI Semibold" panose="020B0702040204020203" pitchFamily="34" charset="0"/>
                </a:endParaRPr>
              </a:p>
            </p:txBody>
          </p:sp>
        </p:grpSp>
      </p:grpSp>
    </p:spTree>
    <p:extLst>
      <p:ext uri="{BB962C8B-B14F-4D97-AF65-F5344CB8AC3E}">
        <p14:creationId xmlns:p14="http://schemas.microsoft.com/office/powerpoint/2010/main" val="259599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77"/>
                                        </p:tgtEl>
                                        <p:attrNameLst>
                                          <p:attrName>style.visibility</p:attrName>
                                        </p:attrNameLst>
                                      </p:cBhvr>
                                      <p:to>
                                        <p:strVal val="visible"/>
                                      </p:to>
                                    </p:set>
                                    <p:animEffect transition="in" filter="wipe(left)">
                                      <p:cBhvr>
                                        <p:cTn id="11" dur="500"/>
                                        <p:tgtEl>
                                          <p:spTgt spid="47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76"/>
                                        </p:tgtEl>
                                        <p:attrNameLst>
                                          <p:attrName>style.visibility</p:attrName>
                                        </p:attrNameLst>
                                      </p:cBhvr>
                                      <p:to>
                                        <p:strVal val="visible"/>
                                      </p:to>
                                    </p:set>
                                    <p:animEffect transition="in" filter="wipe(left)">
                                      <p:cBhvr>
                                        <p:cTn id="19" dur="500"/>
                                        <p:tgtEl>
                                          <p:spTgt spid="47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left)">
                                      <p:cBhvr>
                                        <p:cTn id="32" dur="500"/>
                                        <p:tgtEl>
                                          <p:spTgt spid="110"/>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par>
                          <p:cTn id="37" fill="hold">
                            <p:stCondLst>
                              <p:cond delay="1500"/>
                            </p:stCondLst>
                            <p:childTnLst>
                              <p:par>
                                <p:cTn id="38" presetID="22" presetClass="entr" presetSubtype="8" fill="hold" nodeType="after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wipe(left)">
                                      <p:cBhvr>
                                        <p:cTn id="40" dur="500"/>
                                        <p:tgtEl>
                                          <p:spTgt spid="115"/>
                                        </p:tgtEl>
                                      </p:cBhvr>
                                    </p:animEffect>
                                  </p:childTnLst>
                                </p:cTn>
                              </p:par>
                            </p:childTnLst>
                          </p:cTn>
                        </p:par>
                        <p:par>
                          <p:cTn id="41" fill="hold">
                            <p:stCondLst>
                              <p:cond delay="20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par>
                          <p:cTn id="45" fill="hold">
                            <p:stCondLst>
                              <p:cond delay="2500"/>
                            </p:stCondLst>
                            <p:childTnLst>
                              <p:par>
                                <p:cTn id="46" presetID="22" presetClass="entr" presetSubtype="2" fill="hold" nodeType="afterEffect">
                                  <p:stCondLst>
                                    <p:cond delay="0"/>
                                  </p:stCondLst>
                                  <p:childTnLst>
                                    <p:set>
                                      <p:cBhvr>
                                        <p:cTn id="47" dur="1" fill="hold">
                                          <p:stCondLst>
                                            <p:cond delay="0"/>
                                          </p:stCondLst>
                                        </p:cTn>
                                        <p:tgtEl>
                                          <p:spTgt spid="118"/>
                                        </p:tgtEl>
                                        <p:attrNameLst>
                                          <p:attrName>style.visibility</p:attrName>
                                        </p:attrNameLst>
                                      </p:cBhvr>
                                      <p:to>
                                        <p:strVal val="visible"/>
                                      </p:to>
                                    </p:set>
                                    <p:animEffect transition="in" filter="wipe(right)">
                                      <p:cBhvr>
                                        <p:cTn id="48" dur="500"/>
                                        <p:tgtEl>
                                          <p:spTgt spid="118"/>
                                        </p:tgtEl>
                                      </p:cBhvr>
                                    </p:animEffect>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3500"/>
                            </p:stCondLst>
                            <p:childTnLst>
                              <p:par>
                                <p:cTn id="54" presetID="22" presetClass="entr" presetSubtype="2" fill="hold" nodeType="afterEffect">
                                  <p:stCondLst>
                                    <p:cond delay="0"/>
                                  </p:stCondLst>
                                  <p:childTnLst>
                                    <p:set>
                                      <p:cBhvr>
                                        <p:cTn id="55" dur="1" fill="hold">
                                          <p:stCondLst>
                                            <p:cond delay="0"/>
                                          </p:stCondLst>
                                        </p:cTn>
                                        <p:tgtEl>
                                          <p:spTgt spid="577"/>
                                        </p:tgtEl>
                                        <p:attrNameLst>
                                          <p:attrName>style.visibility</p:attrName>
                                        </p:attrNameLst>
                                      </p:cBhvr>
                                      <p:to>
                                        <p:strVal val="visible"/>
                                      </p:to>
                                    </p:set>
                                    <p:animEffect transition="in" filter="wipe(right)">
                                      <p:cBhvr>
                                        <p:cTn id="56" dur="500"/>
                                        <p:tgtEl>
                                          <p:spTgt spid="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89844" y="2060788"/>
            <a:ext cx="3552238" cy="849463"/>
          </a:xfrm>
          <a:prstGeom prst="rect">
            <a:avLst/>
          </a:prstGeom>
        </p:spPr>
        <p:txBody>
          <a:bodyPr wrap="square" lIns="182880" tIns="146304" rIns="182880" bIns="146304">
            <a:spAutoFit/>
          </a:bodyPr>
          <a:lstStyle/>
          <a:p>
            <a:pPr defTabSz="914099" fontAlgn="base">
              <a:lnSpc>
                <a:spcPct val="90000"/>
              </a:lnSpc>
              <a:spcBef>
                <a:spcPts val="600"/>
              </a:spcBef>
              <a:spcAft>
                <a:spcPct val="0"/>
              </a:spcAft>
            </a:pPr>
            <a:r>
              <a:rPr lang="en-US" sz="2000" spc="-90" dirty="0">
                <a:gradFill>
                  <a:gsLst>
                    <a:gs pos="3670">
                      <a:srgbClr val="505050"/>
                    </a:gs>
                    <a:gs pos="100000">
                      <a:srgbClr val="505050"/>
                    </a:gs>
                  </a:gsLst>
                  <a:lin ang="5400000" scaled="0"/>
                </a:gradFill>
              </a:rPr>
              <a:t>Connect and Sync </a:t>
            </a:r>
            <a:r>
              <a:rPr lang="en-US" sz="2000" spc="-90" dirty="0" smtClean="0">
                <a:gradFill>
                  <a:gsLst>
                    <a:gs pos="3670">
                      <a:srgbClr val="505050"/>
                    </a:gs>
                    <a:gs pos="100000">
                      <a:srgbClr val="505050"/>
                    </a:gs>
                  </a:gsLst>
                  <a:lin ang="5400000" scaled="0"/>
                </a:gradFill>
              </a:rPr>
              <a:t>on-premises directories with Azure</a:t>
            </a:r>
            <a:r>
              <a:rPr lang="en-US" sz="2000" spc="-90" dirty="0">
                <a:gradFill>
                  <a:gsLst>
                    <a:gs pos="3670">
                      <a:srgbClr val="505050"/>
                    </a:gs>
                    <a:gs pos="100000">
                      <a:srgbClr val="505050"/>
                    </a:gs>
                  </a:gsLst>
                  <a:lin ang="5400000" scaled="0"/>
                </a:gradFill>
              </a:rPr>
              <a:t>.</a:t>
            </a:r>
          </a:p>
        </p:txBody>
      </p:sp>
      <p:sp>
        <p:nvSpPr>
          <p:cNvPr id="147" name="Rectangle 146"/>
          <p:cNvSpPr/>
          <p:nvPr/>
        </p:nvSpPr>
        <p:spPr bwMode="auto">
          <a:xfrm>
            <a:off x="11331778" y="457635"/>
            <a:ext cx="723548" cy="48748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1" name="Rectangle 10"/>
          <p:cNvSpPr/>
          <p:nvPr/>
        </p:nvSpPr>
        <p:spPr bwMode="auto">
          <a:xfrm>
            <a:off x="0" y="0"/>
            <a:ext cx="12436475" cy="164463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 name="Title 1"/>
          <p:cNvSpPr>
            <a:spLocks noGrp="1"/>
          </p:cNvSpPr>
          <p:nvPr>
            <p:ph type="title"/>
          </p:nvPr>
        </p:nvSpPr>
        <p:spPr>
          <a:noFill/>
        </p:spPr>
        <p:txBody>
          <a:bodyPr lIns="1920240"/>
          <a:lstStyle/>
          <a:p>
            <a:r>
              <a:rPr lang="en-US" sz="4000" dirty="0" smtClean="0">
                <a:gradFill>
                  <a:gsLst>
                    <a:gs pos="6195">
                      <a:schemeClr val="bg2"/>
                    </a:gs>
                    <a:gs pos="100000">
                      <a:schemeClr val="bg2"/>
                    </a:gs>
                  </a:gsLst>
                  <a:lin ang="5400000" scaled="0"/>
                </a:gradFill>
              </a:rPr>
              <a:t>Your Directory on the cloud </a:t>
            </a:r>
            <a:endParaRPr lang="en-US" sz="4000" dirty="0">
              <a:gradFill>
                <a:gsLst>
                  <a:gs pos="6195">
                    <a:schemeClr val="bg2"/>
                  </a:gs>
                  <a:gs pos="100000">
                    <a:schemeClr val="bg2"/>
                  </a:gs>
                </a:gsLst>
                <a:lin ang="5400000" scaled="0"/>
              </a:gradFill>
            </a:endParaRPr>
          </a:p>
        </p:txBody>
      </p:sp>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77231" y="1467456"/>
            <a:ext cx="4282012" cy="2908233"/>
          </a:xfrm>
          <a:prstGeom prst="rect">
            <a:avLst/>
          </a:prstGeom>
          <a:ln w="31750">
            <a:solidFill>
              <a:schemeClr val="accent1"/>
            </a:solidFill>
          </a:ln>
        </p:spPr>
      </p:pic>
      <p:grpSp>
        <p:nvGrpSpPr>
          <p:cNvPr id="8" name="Group 7"/>
          <p:cNvGrpSpPr/>
          <p:nvPr/>
        </p:nvGrpSpPr>
        <p:grpSpPr>
          <a:xfrm>
            <a:off x="8219011" y="4361240"/>
            <a:ext cx="2075458" cy="1738887"/>
            <a:chOff x="8219011" y="4361240"/>
            <a:chExt cx="2075458" cy="1738887"/>
          </a:xfrm>
        </p:grpSpPr>
        <p:grpSp>
          <p:nvGrpSpPr>
            <p:cNvPr id="3" name="Group 2"/>
            <p:cNvGrpSpPr/>
            <p:nvPr/>
          </p:nvGrpSpPr>
          <p:grpSpPr>
            <a:xfrm>
              <a:off x="8219011" y="4361240"/>
              <a:ext cx="2075458" cy="1738887"/>
              <a:chOff x="8219011" y="4361240"/>
              <a:chExt cx="2075458" cy="1738887"/>
            </a:xfrm>
          </p:grpSpPr>
          <p:pic>
            <p:nvPicPr>
              <p:cNvPr id="114" name="Picture 1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58826" y="4361240"/>
                <a:ext cx="1995829" cy="1342815"/>
              </a:xfrm>
              <a:prstGeom prst="rect">
                <a:avLst/>
              </a:prstGeom>
            </p:spPr>
          </p:pic>
          <p:sp>
            <p:nvSpPr>
              <p:cNvPr id="66" name="TextBox 65"/>
              <p:cNvSpPr txBox="1"/>
              <p:nvPr/>
            </p:nvSpPr>
            <p:spPr>
              <a:xfrm>
                <a:off x="8219011" y="5823128"/>
                <a:ext cx="2075458" cy="276999"/>
              </a:xfrm>
              <a:prstGeom prst="rect">
                <a:avLst/>
              </a:prstGeom>
              <a:noFill/>
            </p:spPr>
            <p:txBody>
              <a:bodyPr wrap="square" lIns="0" tIns="0" rIns="0" bIns="0" rtlCol="0">
                <a:spAutoFit/>
              </a:bodyPr>
              <a:lstStyle/>
              <a:p>
                <a:pPr algn="ctr" defTabSz="1243038">
                  <a:lnSpc>
                    <a:spcPct val="90000"/>
                  </a:lnSpc>
                  <a:spcBef>
                    <a:spcPct val="20000"/>
                  </a:spcBef>
                  <a:buSzPct val="80000"/>
                </a:pPr>
                <a:r>
                  <a:rPr lang="en-US" sz="2000" dirty="0" smtClean="0">
                    <a:solidFill>
                      <a:srgbClr val="505050"/>
                    </a:solidFill>
                    <a:latin typeface="Segoe UI Light" panose="020B0502040204020203" pitchFamily="34" charset="0"/>
                    <a:cs typeface="Segoe UI Light" panose="020B0502040204020203" pitchFamily="34" charset="0"/>
                  </a:rPr>
                  <a:t>SaaS apps</a:t>
                </a:r>
                <a:endParaRPr lang="en-US" sz="2000" dirty="0">
                  <a:solidFill>
                    <a:srgbClr val="505050"/>
                  </a:solidFill>
                  <a:latin typeface="Segoe UI Light" panose="020B0502040204020203" pitchFamily="34" charset="0"/>
                  <a:cs typeface="Segoe UI Light" panose="020B0502040204020203" pitchFamily="34" charset="0"/>
                </a:endParaRPr>
              </a:p>
            </p:txBody>
          </p:sp>
        </p:grpSp>
        <p:grpSp>
          <p:nvGrpSpPr>
            <p:cNvPr id="57" name="Group 56"/>
            <p:cNvGrpSpPr/>
            <p:nvPr/>
          </p:nvGrpSpPr>
          <p:grpSpPr>
            <a:xfrm>
              <a:off x="8830986" y="4817880"/>
              <a:ext cx="948104" cy="559146"/>
              <a:chOff x="5478037" y="4750764"/>
              <a:chExt cx="1146761" cy="676304"/>
            </a:xfrm>
          </p:grpSpPr>
          <p:sp>
            <p:nvSpPr>
              <p:cNvPr id="58" name="Rectangle 57"/>
              <p:cNvSpPr/>
              <p:nvPr/>
            </p:nvSpPr>
            <p:spPr bwMode="auto">
              <a:xfrm>
                <a:off x="5498905" y="4790095"/>
                <a:ext cx="714058" cy="47966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59" name="Group 58"/>
              <p:cNvGrpSpPr/>
              <p:nvPr/>
            </p:nvGrpSpPr>
            <p:grpSpPr>
              <a:xfrm>
                <a:off x="5478037" y="4750764"/>
                <a:ext cx="1146761" cy="676304"/>
                <a:chOff x="5478037" y="4750764"/>
                <a:chExt cx="1146761" cy="676304"/>
              </a:xfrm>
            </p:grpSpPr>
            <p:sp>
              <p:nvSpPr>
                <p:cNvPr id="60" name="Freeform 5"/>
                <p:cNvSpPr>
                  <a:spLocks noEditPoints="1"/>
                </p:cNvSpPr>
                <p:nvPr/>
              </p:nvSpPr>
              <p:spPr bwMode="auto">
                <a:xfrm>
                  <a:off x="5478037" y="4750764"/>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61" name="Picture 6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54460" y="4810800"/>
                  <a:ext cx="425042" cy="411480"/>
                </a:xfrm>
                <a:prstGeom prst="rect">
                  <a:avLst/>
                </a:prstGeom>
              </p:spPr>
            </p:pic>
            <p:sp>
              <p:nvSpPr>
                <p:cNvPr id="62" name="Rectangle 61"/>
                <p:cNvSpPr/>
                <p:nvPr/>
              </p:nvSpPr>
              <p:spPr bwMode="auto">
                <a:xfrm>
                  <a:off x="5873633" y="4919334"/>
                  <a:ext cx="723548" cy="48748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3" name="Freeform 5"/>
                <p:cNvSpPr>
                  <a:spLocks noEditPoints="1"/>
                </p:cNvSpPr>
                <p:nvPr/>
              </p:nvSpPr>
              <p:spPr bwMode="auto">
                <a:xfrm>
                  <a:off x="5860291" y="4890619"/>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64" name="Picture 6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33148" y="4955552"/>
                  <a:ext cx="425042" cy="411480"/>
                </a:xfrm>
                <a:prstGeom prst="rect">
                  <a:avLst/>
                </a:prstGeom>
              </p:spPr>
            </p:pic>
          </p:grpSp>
        </p:grpSp>
      </p:grpSp>
      <p:cxnSp>
        <p:nvCxnSpPr>
          <p:cNvPr id="75" name="Straight Arrow Connector 74"/>
          <p:cNvCxnSpPr/>
          <p:nvPr/>
        </p:nvCxnSpPr>
        <p:spPr>
          <a:xfrm flipH="1">
            <a:off x="3447388" y="4920408"/>
            <a:ext cx="1453187" cy="0"/>
          </a:xfrm>
          <a:prstGeom prst="straightConnector1">
            <a:avLst/>
          </a:prstGeom>
          <a:ln w="31750" cap="rnd">
            <a:solidFill>
              <a:schemeClr val="bg1"/>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3792707" y="4078010"/>
            <a:ext cx="4570497" cy="2282067"/>
            <a:chOff x="3839479" y="4078010"/>
            <a:chExt cx="4570497" cy="2282067"/>
          </a:xfrm>
        </p:grpSpPr>
        <p:sp>
          <p:nvSpPr>
            <p:cNvPr id="56" name="TextBox 55"/>
            <p:cNvSpPr txBox="1"/>
            <p:nvPr/>
          </p:nvSpPr>
          <p:spPr>
            <a:xfrm>
              <a:off x="3839479" y="5806079"/>
              <a:ext cx="4570497" cy="553998"/>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2000" dirty="0" smtClean="0">
                  <a:solidFill>
                    <a:srgbClr val="505050"/>
                  </a:solidFill>
                  <a:latin typeface="Segoe UI Light"/>
                  <a:ea typeface="ＭＳ Ｐゴシック" charset="0"/>
                  <a:cs typeface="Segoe UI Semibold" panose="020B0702040204020203" pitchFamily="34" charset="0"/>
                </a:rPr>
                <a:t>Microsoft</a:t>
              </a:r>
              <a:r>
                <a:rPr lang="en-US" sz="2000" dirty="0" smtClean="0">
                  <a:solidFill>
                    <a:srgbClr val="505050"/>
                  </a:solidFill>
                  <a:latin typeface="Segoe UI Semibold" panose="020B0702040204020203" pitchFamily="34" charset="0"/>
                  <a:ea typeface="ＭＳ Ｐゴシック" charset="0"/>
                  <a:cs typeface="Segoe UI Semibold" panose="020B0702040204020203" pitchFamily="34" charset="0"/>
                </a:rPr>
                <a:t> </a:t>
              </a:r>
              <a:r>
                <a:rPr lang="en-US" sz="2000" dirty="0" smtClean="0">
                  <a:solidFill>
                    <a:srgbClr val="505050"/>
                  </a:solidFill>
                  <a:latin typeface="Segoe UI Light"/>
                  <a:ea typeface="ＭＳ Ｐゴシック" charset="0"/>
                  <a:cs typeface="Segoe UI Semibold" panose="020B0702040204020203" pitchFamily="34" charset="0"/>
                </a:rPr>
                <a:t>Azure</a:t>
              </a:r>
            </a:p>
            <a:p>
              <a:pPr algn="ctr" defTabSz="913923" fontAlgn="base">
                <a:lnSpc>
                  <a:spcPct val="90000"/>
                </a:lnSpc>
                <a:spcBef>
                  <a:spcPct val="0"/>
                </a:spcBef>
                <a:spcAft>
                  <a:spcPct val="0"/>
                </a:spcAft>
                <a:buSzPct val="80000"/>
              </a:pPr>
              <a:r>
                <a:rPr lang="en-US" sz="2000" dirty="0" smtClean="0">
                  <a:solidFill>
                    <a:srgbClr val="505050"/>
                  </a:solidFill>
                  <a:latin typeface="Segoe UI Light"/>
                  <a:ea typeface="ＭＳ Ｐゴシック" charset="0"/>
                  <a:cs typeface="Segoe UI Semibold" panose="020B0702040204020203" pitchFamily="34" charset="0"/>
                </a:rPr>
                <a:t>Active Directory</a:t>
              </a:r>
              <a:endParaRPr lang="en-US" sz="2000" dirty="0">
                <a:solidFill>
                  <a:srgbClr val="505050"/>
                </a:solidFill>
                <a:latin typeface="Segoe UI Light"/>
                <a:ea typeface="ＭＳ Ｐゴシック" charset="0"/>
                <a:cs typeface="Segoe UI Semibold" panose="020B0702040204020203" pitchFamily="34" charset="0"/>
              </a:endParaRPr>
            </a:p>
          </p:txBody>
        </p:sp>
        <p:grpSp>
          <p:nvGrpSpPr>
            <p:cNvPr id="13" name="Group 12"/>
            <p:cNvGrpSpPr/>
            <p:nvPr/>
          </p:nvGrpSpPr>
          <p:grpSpPr>
            <a:xfrm>
              <a:off x="4925851" y="4078010"/>
              <a:ext cx="2397755" cy="1613237"/>
              <a:chOff x="5115398" y="3987463"/>
              <a:chExt cx="2010739" cy="1352848"/>
            </a:xfrm>
          </p:grpSpPr>
          <p:pic>
            <p:nvPicPr>
              <p:cNvPr id="73" name="Picture 72"/>
              <p:cNvPicPr>
                <a:picLocks noChangeAspect="1"/>
              </p:cNvPicPr>
              <p:nvPr/>
            </p:nvPicPr>
            <p:blipFill>
              <a:blip r:embed="rId4"/>
              <a:stretch>
                <a:fillRect/>
              </a:stretch>
            </p:blipFill>
            <p:spPr>
              <a:xfrm>
                <a:off x="5115398" y="3987463"/>
                <a:ext cx="2010739" cy="1352848"/>
              </a:xfrm>
              <a:prstGeom prst="rect">
                <a:avLst/>
              </a:prstGeom>
            </p:spPr>
          </p:pic>
          <p:pic>
            <p:nvPicPr>
              <p:cNvPr id="74" name="Picture 7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49019" y="4339461"/>
                <a:ext cx="756622" cy="756622"/>
              </a:xfrm>
              <a:prstGeom prst="rect">
                <a:avLst/>
              </a:prstGeom>
            </p:spPr>
          </p:pic>
        </p:grpSp>
      </p:grpSp>
      <p:grpSp>
        <p:nvGrpSpPr>
          <p:cNvPr id="27" name="Group 26"/>
          <p:cNvGrpSpPr/>
          <p:nvPr/>
        </p:nvGrpSpPr>
        <p:grpSpPr>
          <a:xfrm>
            <a:off x="6314340" y="4221782"/>
            <a:ext cx="863181" cy="511862"/>
            <a:chOff x="6249078" y="4476890"/>
            <a:chExt cx="940679" cy="557818"/>
          </a:xfrm>
        </p:grpSpPr>
        <p:grpSp>
          <p:nvGrpSpPr>
            <p:cNvPr id="24" name="Group 23"/>
            <p:cNvGrpSpPr/>
            <p:nvPr/>
          </p:nvGrpSpPr>
          <p:grpSpPr>
            <a:xfrm>
              <a:off x="6249078" y="4476890"/>
              <a:ext cx="632069" cy="443518"/>
              <a:chOff x="9299421" y="5085908"/>
              <a:chExt cx="632069" cy="443518"/>
            </a:xfrm>
          </p:grpSpPr>
          <p:sp>
            <p:nvSpPr>
              <p:cNvPr id="76" name="Rectangle 75"/>
              <p:cNvSpPr/>
              <p:nvPr/>
            </p:nvSpPr>
            <p:spPr bwMode="auto">
              <a:xfrm>
                <a:off x="9310452" y="5109648"/>
                <a:ext cx="598206" cy="4030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77" name="Freeform 5"/>
              <p:cNvSpPr>
                <a:spLocks noEditPoints="1"/>
              </p:cNvSpPr>
              <p:nvPr/>
            </p:nvSpPr>
            <p:spPr bwMode="auto">
              <a:xfrm>
                <a:off x="9299421" y="5085908"/>
                <a:ext cx="632069" cy="443518"/>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78" name="Picture 7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359657" y="5139592"/>
                <a:ext cx="351411" cy="340198"/>
              </a:xfrm>
              <a:prstGeom prst="rect">
                <a:avLst/>
              </a:prstGeom>
            </p:spPr>
          </p:pic>
        </p:grpSp>
        <p:grpSp>
          <p:nvGrpSpPr>
            <p:cNvPr id="79" name="Group 78"/>
            <p:cNvGrpSpPr/>
            <p:nvPr/>
          </p:nvGrpSpPr>
          <p:grpSpPr>
            <a:xfrm>
              <a:off x="6557688" y="4591190"/>
              <a:ext cx="632069" cy="443518"/>
              <a:chOff x="9299421" y="5085908"/>
              <a:chExt cx="632069" cy="443518"/>
            </a:xfrm>
          </p:grpSpPr>
          <p:sp>
            <p:nvSpPr>
              <p:cNvPr id="80" name="Rectangle 79"/>
              <p:cNvSpPr/>
              <p:nvPr/>
            </p:nvSpPr>
            <p:spPr bwMode="auto">
              <a:xfrm>
                <a:off x="9310452" y="5109648"/>
                <a:ext cx="598206" cy="4030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81" name="Freeform 5"/>
              <p:cNvSpPr>
                <a:spLocks noEditPoints="1"/>
              </p:cNvSpPr>
              <p:nvPr/>
            </p:nvSpPr>
            <p:spPr bwMode="auto">
              <a:xfrm>
                <a:off x="9299421" y="5085908"/>
                <a:ext cx="632069" cy="443518"/>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82" name="Picture 8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359657" y="5139592"/>
                <a:ext cx="351411" cy="340198"/>
              </a:xfrm>
              <a:prstGeom prst="rect">
                <a:avLst/>
              </a:prstGeom>
            </p:spPr>
          </p:pic>
        </p:grpSp>
      </p:grpSp>
      <p:sp>
        <p:nvSpPr>
          <p:cNvPr id="84" name="Rectangle 83"/>
          <p:cNvSpPr/>
          <p:nvPr/>
        </p:nvSpPr>
        <p:spPr>
          <a:xfrm>
            <a:off x="289844" y="2932893"/>
            <a:ext cx="3321328" cy="849463"/>
          </a:xfrm>
          <a:prstGeom prst="rect">
            <a:avLst/>
          </a:prstGeom>
        </p:spPr>
        <p:txBody>
          <a:bodyPr wrap="square" lIns="182880" tIns="146304" rIns="182880" bIns="146304">
            <a:spAutoFit/>
          </a:bodyPr>
          <a:lstStyle/>
          <a:p>
            <a:pPr defTabSz="914099" fontAlgn="base">
              <a:lnSpc>
                <a:spcPct val="90000"/>
              </a:lnSpc>
              <a:spcBef>
                <a:spcPts val="600"/>
              </a:spcBef>
              <a:spcAft>
                <a:spcPct val="0"/>
              </a:spcAft>
              <a:defRPr/>
            </a:pPr>
            <a:r>
              <a:rPr lang="en-US" sz="2000" spc="-90" dirty="0" smtClean="0">
                <a:gradFill>
                  <a:gsLst>
                    <a:gs pos="3670">
                      <a:srgbClr val="505050"/>
                    </a:gs>
                    <a:gs pos="100000">
                      <a:srgbClr val="505050"/>
                    </a:gs>
                  </a:gsLst>
                  <a:lin ang="5400000" scaled="0"/>
                </a:gradFill>
              </a:rPr>
              <a:t>2400+ Preintegrated </a:t>
            </a:r>
            <a:r>
              <a:rPr lang="en-US" sz="2000" spc="-90" dirty="0">
                <a:gradFill>
                  <a:gsLst>
                    <a:gs pos="3670">
                      <a:srgbClr val="505050"/>
                    </a:gs>
                    <a:gs pos="100000">
                      <a:srgbClr val="505050"/>
                    </a:gs>
                  </a:gsLst>
                  <a:lin ang="5400000" scaled="0"/>
                </a:gradFill>
              </a:rPr>
              <a:t>popular </a:t>
            </a:r>
            <a:r>
              <a:rPr lang="en-US" sz="2000" spc="-90" dirty="0" smtClean="0">
                <a:gradFill>
                  <a:gsLst>
                    <a:gs pos="3670">
                      <a:srgbClr val="505050"/>
                    </a:gs>
                    <a:gs pos="100000">
                      <a:srgbClr val="505050"/>
                    </a:gs>
                  </a:gsLst>
                  <a:lin ang="5400000" scaled="0"/>
                </a:gradFill>
              </a:rPr>
              <a:t/>
            </a:r>
            <a:br>
              <a:rPr lang="en-US" sz="2000" spc="-90" dirty="0" smtClean="0">
                <a:gradFill>
                  <a:gsLst>
                    <a:gs pos="3670">
                      <a:srgbClr val="505050"/>
                    </a:gs>
                    <a:gs pos="100000">
                      <a:srgbClr val="505050"/>
                    </a:gs>
                  </a:gsLst>
                  <a:lin ang="5400000" scaled="0"/>
                </a:gradFill>
              </a:rPr>
            </a:br>
            <a:r>
              <a:rPr lang="en-US" sz="2000" spc="-90" dirty="0" smtClean="0">
                <a:gradFill>
                  <a:gsLst>
                    <a:gs pos="3670">
                      <a:srgbClr val="505050"/>
                    </a:gs>
                    <a:gs pos="100000">
                      <a:srgbClr val="505050"/>
                    </a:gs>
                  </a:gsLst>
                  <a:lin ang="5400000" scaled="0"/>
                </a:gradFill>
              </a:rPr>
              <a:t>SaaS apps.</a:t>
            </a:r>
            <a:endParaRPr lang="en-US" sz="2000" spc="-90" dirty="0">
              <a:gradFill>
                <a:gsLst>
                  <a:gs pos="3670">
                    <a:srgbClr val="505050"/>
                  </a:gs>
                  <a:gs pos="100000">
                    <a:srgbClr val="505050"/>
                  </a:gs>
                </a:gsLst>
                <a:lin ang="5400000" scaled="0"/>
              </a:gradFill>
            </a:endParaRPr>
          </a:p>
        </p:txBody>
      </p:sp>
      <p:grpSp>
        <p:nvGrpSpPr>
          <p:cNvPr id="53" name="Group 52"/>
          <p:cNvGrpSpPr/>
          <p:nvPr/>
        </p:nvGrpSpPr>
        <p:grpSpPr>
          <a:xfrm>
            <a:off x="337611" y="382365"/>
            <a:ext cx="1471966" cy="1471966"/>
            <a:chOff x="265815" y="3299141"/>
            <a:chExt cx="2905296" cy="2905296"/>
          </a:xfrm>
        </p:grpSpPr>
        <p:pic>
          <p:nvPicPr>
            <p:cNvPr id="54" name="Picture 5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815" y="3299141"/>
              <a:ext cx="2905296" cy="2905296"/>
            </a:xfrm>
            <a:prstGeom prst="rect">
              <a:avLst/>
            </a:prstGeom>
          </p:spPr>
        </p:pic>
        <p:pic>
          <p:nvPicPr>
            <p:cNvPr id="65" name="Picture 64"/>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892422" y="3790546"/>
              <a:ext cx="249120" cy="636226"/>
            </a:xfrm>
            <a:prstGeom prst="rect">
              <a:avLst/>
            </a:prstGeom>
          </p:spPr>
        </p:pic>
      </p:grpSp>
      <p:grpSp>
        <p:nvGrpSpPr>
          <p:cNvPr id="98" name="Group 97"/>
          <p:cNvGrpSpPr/>
          <p:nvPr/>
        </p:nvGrpSpPr>
        <p:grpSpPr>
          <a:xfrm>
            <a:off x="8834280" y="4817880"/>
            <a:ext cx="948104" cy="559146"/>
            <a:chOff x="5478037" y="4750764"/>
            <a:chExt cx="1146761" cy="676304"/>
          </a:xfrm>
        </p:grpSpPr>
        <p:sp>
          <p:nvSpPr>
            <p:cNvPr id="99" name="Rectangle 98"/>
            <p:cNvSpPr/>
            <p:nvPr/>
          </p:nvSpPr>
          <p:spPr bwMode="auto">
            <a:xfrm>
              <a:off x="5498905" y="4790095"/>
              <a:ext cx="714058" cy="47966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100" name="Group 99"/>
            <p:cNvGrpSpPr/>
            <p:nvPr/>
          </p:nvGrpSpPr>
          <p:grpSpPr>
            <a:xfrm>
              <a:off x="5478037" y="4750764"/>
              <a:ext cx="1146761" cy="676304"/>
              <a:chOff x="5478037" y="4750764"/>
              <a:chExt cx="1146761" cy="676304"/>
            </a:xfrm>
          </p:grpSpPr>
          <p:sp>
            <p:nvSpPr>
              <p:cNvPr id="101" name="Freeform 5"/>
              <p:cNvSpPr>
                <a:spLocks noEditPoints="1"/>
              </p:cNvSpPr>
              <p:nvPr/>
            </p:nvSpPr>
            <p:spPr bwMode="auto">
              <a:xfrm>
                <a:off x="5478037" y="4750764"/>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102" name="Picture 10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54460" y="4810800"/>
                <a:ext cx="425042" cy="411480"/>
              </a:xfrm>
              <a:prstGeom prst="rect">
                <a:avLst/>
              </a:prstGeom>
            </p:spPr>
          </p:pic>
          <p:sp>
            <p:nvSpPr>
              <p:cNvPr id="103" name="Rectangle 102"/>
              <p:cNvSpPr/>
              <p:nvPr/>
            </p:nvSpPr>
            <p:spPr bwMode="auto">
              <a:xfrm>
                <a:off x="5873633" y="4919334"/>
                <a:ext cx="723548" cy="48748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04" name="Freeform 5"/>
              <p:cNvSpPr>
                <a:spLocks noEditPoints="1"/>
              </p:cNvSpPr>
              <p:nvPr/>
            </p:nvSpPr>
            <p:spPr bwMode="auto">
              <a:xfrm>
                <a:off x="5860291" y="4890619"/>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105" name="Picture 10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33148" y="4955552"/>
                <a:ext cx="425042" cy="411480"/>
              </a:xfrm>
              <a:prstGeom prst="rect">
                <a:avLst/>
              </a:prstGeom>
            </p:spPr>
          </p:pic>
        </p:grpSp>
      </p:grpSp>
      <p:grpSp>
        <p:nvGrpSpPr>
          <p:cNvPr id="12" name="Group 11"/>
          <p:cNvGrpSpPr/>
          <p:nvPr/>
        </p:nvGrpSpPr>
        <p:grpSpPr>
          <a:xfrm>
            <a:off x="1082947" y="4518547"/>
            <a:ext cx="2346019" cy="1774965"/>
            <a:chOff x="986404" y="3993994"/>
            <a:chExt cx="2346019" cy="1774965"/>
          </a:xfrm>
        </p:grpSpPr>
        <p:grpSp>
          <p:nvGrpSpPr>
            <p:cNvPr id="10" name="Group 9"/>
            <p:cNvGrpSpPr/>
            <p:nvPr/>
          </p:nvGrpSpPr>
          <p:grpSpPr>
            <a:xfrm>
              <a:off x="986404" y="3993994"/>
              <a:ext cx="2346019" cy="1774965"/>
              <a:chOff x="445750" y="4733478"/>
              <a:chExt cx="2541873" cy="1923148"/>
            </a:xfrm>
          </p:grpSpPr>
          <p:sp>
            <p:nvSpPr>
              <p:cNvPr id="51" name="TextBox 50"/>
              <p:cNvSpPr txBox="1"/>
              <p:nvPr/>
            </p:nvSpPr>
            <p:spPr>
              <a:xfrm>
                <a:off x="748168" y="6446539"/>
                <a:ext cx="2034320" cy="210087"/>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400" dirty="0" smtClean="0">
                    <a:solidFill>
                      <a:srgbClr val="0054A6"/>
                    </a:solidFill>
                    <a:latin typeface="Segoe UI Semibold" panose="020B0702040204020203" pitchFamily="34" charset="0"/>
                    <a:ea typeface="ＭＳ Ｐゴシック" charset="0"/>
                    <a:cs typeface="Segoe UI Semibold" panose="020B0702040204020203" pitchFamily="34" charset="0"/>
                  </a:rPr>
                  <a:t>Other Directories</a:t>
                </a:r>
                <a:endParaRPr lang="en-US" sz="1400" dirty="0">
                  <a:solidFill>
                    <a:srgbClr val="0054A6"/>
                  </a:solidFill>
                  <a:latin typeface="Segoe UI Semibold" panose="020B0702040204020203" pitchFamily="34" charset="0"/>
                  <a:ea typeface="ＭＳ Ｐゴシック" charset="0"/>
                  <a:cs typeface="Segoe UI Semibold" panose="020B0702040204020203" pitchFamily="34" charset="0"/>
                </a:endParaRPr>
              </a:p>
            </p:txBody>
          </p:sp>
          <p:grpSp>
            <p:nvGrpSpPr>
              <p:cNvPr id="6" name="Group 5"/>
              <p:cNvGrpSpPr/>
              <p:nvPr/>
            </p:nvGrpSpPr>
            <p:grpSpPr>
              <a:xfrm>
                <a:off x="445750" y="4733478"/>
                <a:ext cx="2541873" cy="913704"/>
                <a:chOff x="346107" y="4795342"/>
                <a:chExt cx="2541873" cy="913704"/>
              </a:xfrm>
            </p:grpSpPr>
            <p:pic>
              <p:nvPicPr>
                <p:cNvPr id="67" name="Picture 6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06997" y="4795342"/>
                  <a:ext cx="1025085" cy="687556"/>
                </a:xfrm>
                <a:prstGeom prst="rect">
                  <a:avLst/>
                </a:prstGeom>
              </p:spPr>
            </p:pic>
            <p:pic>
              <p:nvPicPr>
                <p:cNvPr id="70" name="Picture 6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85918" y="4926397"/>
                  <a:ext cx="1025085" cy="687556"/>
                </a:xfrm>
                <a:prstGeom prst="rect">
                  <a:avLst/>
                </a:prstGeom>
              </p:spPr>
            </p:pic>
            <p:grpSp>
              <p:nvGrpSpPr>
                <p:cNvPr id="4" name="Group 3"/>
                <p:cNvGrpSpPr/>
                <p:nvPr/>
              </p:nvGrpSpPr>
              <p:grpSpPr>
                <a:xfrm>
                  <a:off x="2054954" y="4851065"/>
                  <a:ext cx="833026" cy="857981"/>
                  <a:chOff x="2312517" y="4851065"/>
                  <a:chExt cx="833026" cy="857981"/>
                </a:xfrm>
              </p:grpSpPr>
              <p:pic>
                <p:nvPicPr>
                  <p:cNvPr id="55" name="Picture 5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312517" y="4851065"/>
                    <a:ext cx="576205" cy="789401"/>
                  </a:xfrm>
                  <a:prstGeom prst="rect">
                    <a:avLst/>
                  </a:prstGeom>
                </p:spPr>
              </p:pic>
              <p:pic>
                <p:nvPicPr>
                  <p:cNvPr id="69" name="Picture 6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569337" y="4919645"/>
                    <a:ext cx="576206" cy="789401"/>
                  </a:xfrm>
                  <a:prstGeom prst="rect">
                    <a:avLst/>
                  </a:prstGeom>
                </p:spPr>
              </p:pic>
            </p:grpSp>
            <p:pic>
              <p:nvPicPr>
                <p:cNvPr id="68" name="Picture 6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46107" y="4926397"/>
                  <a:ext cx="1025085" cy="687556"/>
                </a:xfrm>
                <a:prstGeom prst="rect">
                  <a:avLst/>
                </a:prstGeom>
              </p:spPr>
            </p:pic>
          </p:grpSp>
          <p:sp>
            <p:nvSpPr>
              <p:cNvPr id="72" name="Plus 71"/>
              <p:cNvSpPr/>
              <p:nvPr/>
            </p:nvSpPr>
            <p:spPr bwMode="auto">
              <a:xfrm>
                <a:off x="1711064" y="6216780"/>
                <a:ext cx="156026" cy="146515"/>
              </a:xfrm>
              <a:prstGeom prst="mathPlus">
                <a:avLst/>
              </a:prstGeom>
              <a:solidFill>
                <a:srgbClr val="0054A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505050"/>
                      </a:gs>
                      <a:gs pos="10417">
                        <a:srgbClr val="505050"/>
                      </a:gs>
                    </a:gsLst>
                    <a:lin ang="5400000" scaled="0"/>
                  </a:gradFill>
                </a:endParaRPr>
              </a:p>
            </p:txBody>
          </p:sp>
        </p:grpSp>
        <p:pic>
          <p:nvPicPr>
            <p:cNvPr id="5" name="Picture 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29157" y="4915720"/>
              <a:ext cx="2197490" cy="414107"/>
            </a:xfrm>
            <a:prstGeom prst="rect">
              <a:avLst/>
            </a:prstGeom>
          </p:spPr>
        </p:pic>
      </p:grpSp>
      <p:grpSp>
        <p:nvGrpSpPr>
          <p:cNvPr id="71" name="Group 70"/>
          <p:cNvGrpSpPr>
            <a:grpSpLocks noChangeAspect="1"/>
          </p:cNvGrpSpPr>
          <p:nvPr/>
        </p:nvGrpSpPr>
        <p:grpSpPr>
          <a:xfrm>
            <a:off x="697990" y="5810744"/>
            <a:ext cx="775076" cy="535791"/>
            <a:chOff x="8203573" y="593502"/>
            <a:chExt cx="2146049" cy="1483510"/>
          </a:xfrm>
        </p:grpSpPr>
        <p:pic>
          <p:nvPicPr>
            <p:cNvPr id="83" name="Picture 8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03573" y="593502"/>
              <a:ext cx="1614132" cy="1086005"/>
            </a:xfrm>
            <a:prstGeom prst="rect">
              <a:avLst/>
            </a:prstGeom>
          </p:spPr>
        </p:pic>
        <p:grpSp>
          <p:nvGrpSpPr>
            <p:cNvPr id="85" name="Group 84"/>
            <p:cNvGrpSpPr/>
            <p:nvPr/>
          </p:nvGrpSpPr>
          <p:grpSpPr>
            <a:xfrm>
              <a:off x="8735490" y="875273"/>
              <a:ext cx="1614132" cy="1201739"/>
              <a:chOff x="9024734" y="989795"/>
              <a:chExt cx="1614132" cy="1201739"/>
            </a:xfrm>
          </p:grpSpPr>
          <p:grpSp>
            <p:nvGrpSpPr>
              <p:cNvPr id="86" name="Group 85"/>
              <p:cNvGrpSpPr>
                <a:grpSpLocks noChangeAspect="1"/>
              </p:cNvGrpSpPr>
              <p:nvPr/>
            </p:nvGrpSpPr>
            <p:grpSpPr>
              <a:xfrm>
                <a:off x="9024734" y="989795"/>
                <a:ext cx="1614132" cy="1086005"/>
                <a:chOff x="6516860" y="1123900"/>
                <a:chExt cx="4130988" cy="2779374"/>
              </a:xfrm>
            </p:grpSpPr>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16860" y="1123900"/>
                  <a:ext cx="4130988" cy="2779374"/>
                </a:xfrm>
                <a:prstGeom prst="rect">
                  <a:avLst/>
                </a:prstGeom>
              </p:spPr>
            </p:pic>
            <p:pic>
              <p:nvPicPr>
                <p:cNvPr id="89" name="Picture 8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418435" y="1858883"/>
                  <a:ext cx="2327838" cy="1309408"/>
                </a:xfrm>
                <a:prstGeom prst="rect">
                  <a:avLst/>
                </a:prstGeom>
              </p:spPr>
            </p:pic>
          </p:grpSp>
          <p:pic>
            <p:nvPicPr>
              <p:cNvPr id="87" name="Picture 5"/>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rot="10800000">
                <a:off x="9713547" y="1801738"/>
                <a:ext cx="393402" cy="389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0558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wipe(left)">
                                      <p:cBhvr>
                                        <p:cTn id="16" dur="500"/>
                                        <p:tgtEl>
                                          <p:spTgt spid="7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0" presetClass="entr" presetSubtype="0" fill="hold"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fade">
                                      <p:cBhvr>
                                        <p:cTn id="32" dur="500"/>
                                        <p:tgtEl>
                                          <p:spTgt spid="98"/>
                                        </p:tgtEl>
                                      </p:cBhvr>
                                    </p:animEffect>
                                  </p:childTnLst>
                                </p:cTn>
                              </p:par>
                              <p:par>
                                <p:cTn id="33" presetID="0" presetClass="path" presetSubtype="0" accel="50000" decel="50000" fill="hold" nodeType="withEffect">
                                  <p:stCondLst>
                                    <p:cond delay="0"/>
                                  </p:stCondLst>
                                  <p:childTnLst>
                                    <p:animMotion origin="layout" path="M 0.00154 0.00136 L -0.20666 -0.08579 " pathEditMode="relative" rAng="0" ptsTypes="AA">
                                      <p:cBhvr>
                                        <p:cTn id="34" dur="2000" fill="hold"/>
                                        <p:tgtEl>
                                          <p:spTgt spid="98"/>
                                        </p:tgtEl>
                                        <p:attrNameLst>
                                          <p:attrName>ppt_x</p:attrName>
                                          <p:attrName>ppt_y</p:attrName>
                                        </p:attrNameLst>
                                      </p:cBhvr>
                                      <p:rCtr x="-10416" y="-4358"/>
                                    </p:animMotion>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Demo</a:t>
            </a:r>
            <a:endParaRPr lang="de-DE" dirty="0"/>
          </a:p>
        </p:txBody>
      </p:sp>
      <p:sp>
        <p:nvSpPr>
          <p:cNvPr id="2" name="Textplatzhalter 1"/>
          <p:cNvSpPr>
            <a:spLocks noGrp="1"/>
          </p:cNvSpPr>
          <p:nvPr>
            <p:ph type="body" sz="quarter" idx="12"/>
          </p:nvPr>
        </p:nvSpPr>
        <p:spPr/>
        <p:txBody>
          <a:bodyPr/>
          <a:lstStyle/>
          <a:p>
            <a:r>
              <a:rPr lang="de-DE" dirty="0" smtClean="0"/>
              <a:t>Azure </a:t>
            </a:r>
            <a:r>
              <a:rPr lang="de-DE" dirty="0" err="1" smtClean="0"/>
              <a:t>Active</a:t>
            </a:r>
            <a:r>
              <a:rPr lang="de-DE" dirty="0" smtClean="0"/>
              <a:t> Directory Connect einrichten</a:t>
            </a:r>
          </a:p>
        </p:txBody>
      </p:sp>
    </p:spTree>
    <p:extLst>
      <p:ext uri="{BB962C8B-B14F-4D97-AF65-F5344CB8AC3E}">
        <p14:creationId xmlns:p14="http://schemas.microsoft.com/office/powerpoint/2010/main" val="3614470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5-09-11 AAD Conne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92"/>
            <a:ext cx="12436475" cy="6995517"/>
          </a:xfrm>
          <a:prstGeom prst="rect">
            <a:avLst/>
          </a:prstGeom>
        </p:spPr>
      </p:pic>
    </p:spTree>
    <p:extLst>
      <p:ext uri="{BB962C8B-B14F-4D97-AF65-F5344CB8AC3E}">
        <p14:creationId xmlns:p14="http://schemas.microsoft.com/office/powerpoint/2010/main" val="2109793485"/>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nvPr>
        </p:nvGraphicFramePr>
        <p:xfrm>
          <a:off x="3516438" y="779323"/>
          <a:ext cx="5601337" cy="3827188"/>
        </p:xfrm>
        <a:graphic>
          <a:graphicData uri="http://schemas.openxmlformats.org/drawingml/2006/chart">
            <c:chart xmlns:c="http://schemas.openxmlformats.org/drawingml/2006/chart" xmlns:r="http://schemas.openxmlformats.org/officeDocument/2006/relationships" r:id="rId3"/>
          </a:graphicData>
        </a:graphic>
      </p:graphicFrame>
      <p:grpSp>
        <p:nvGrpSpPr>
          <p:cNvPr id="66" name="Group 65"/>
          <p:cNvGrpSpPr/>
          <p:nvPr/>
        </p:nvGrpSpPr>
        <p:grpSpPr>
          <a:xfrm>
            <a:off x="421648" y="1381148"/>
            <a:ext cx="3657600" cy="5260623"/>
            <a:chOff x="274638" y="1648178"/>
            <a:chExt cx="3657600" cy="5260623"/>
          </a:xfrm>
        </p:grpSpPr>
        <p:sp>
          <p:nvSpPr>
            <p:cNvPr id="67" name="Rectangle 66"/>
            <p:cNvSpPr/>
            <p:nvPr/>
          </p:nvSpPr>
          <p:spPr bwMode="auto">
            <a:xfrm>
              <a:off x="274638" y="4755974"/>
              <a:ext cx="3566160" cy="45720"/>
            </a:xfrm>
            <a:prstGeom prst="rect">
              <a:avLst/>
            </a:prstGeom>
            <a:solidFill>
              <a:srgbClr val="FFFFFF"/>
            </a:solidFill>
            <a:ln w="9525" cap="flat" cmpd="sng" algn="ctr">
              <a:noFill/>
              <a:prstDash val="solid"/>
              <a:headEnd type="none" w="med" len="med"/>
              <a:tailEnd type="none" w="med" len="med"/>
            </a:ln>
            <a:effectLst/>
          </p:spPr>
          <p:txBody>
            <a:bodyPr lIns="182880" tIns="146304" rIns="182880" bIns="146304"/>
            <a:lstStyle/>
            <a:p>
              <a:pPr defTabSz="932688">
                <a:defRPr/>
              </a:pPr>
              <a:endParaRPr lang="en-US" sz="2400" kern="0" dirty="0">
                <a:solidFill>
                  <a:srgbClr val="505050"/>
                </a:solidFill>
                <a:latin typeface="Segoe UI Light"/>
                <a:ea typeface="Calibri" panose="020F0502020204030204" pitchFamily="34" charset="0"/>
                <a:cs typeface="Times New Roman" panose="02020603050405020304" pitchFamily="18" charset="0"/>
              </a:endParaRPr>
            </a:p>
          </p:txBody>
        </p:sp>
        <p:sp>
          <p:nvSpPr>
            <p:cNvPr id="68" name="Rectangle 67"/>
            <p:cNvSpPr/>
            <p:nvPr/>
          </p:nvSpPr>
          <p:spPr bwMode="auto">
            <a:xfrm>
              <a:off x="274638" y="4801695"/>
              <a:ext cx="3657600" cy="2107106"/>
            </a:xfrm>
            <a:prstGeom prst="rect">
              <a:avLst/>
            </a:prstGeom>
            <a:noFill/>
            <a:ln w="9525" cap="flat" cmpd="sng" algn="ctr">
              <a:noFill/>
              <a:prstDash val="solid"/>
              <a:headEnd type="none" w="med" len="med"/>
              <a:tailEnd type="none" w="med" len="med"/>
            </a:ln>
            <a:effectLst/>
          </p:spPr>
          <p:txBody>
            <a:bodyPr lIns="182880" tIns="146304" rIns="182880" bIns="146304"/>
            <a:lstStyle/>
            <a:p>
              <a:pPr defTabSz="932688">
                <a:defRPr/>
              </a:pPr>
              <a:r>
                <a:rPr lang="en-US" sz="2400" kern="0" dirty="0">
                  <a:solidFill>
                    <a:srgbClr val="505050"/>
                  </a:solidFill>
                  <a:cs typeface="Segoe UI" panose="020B0502040204020203" pitchFamily="34" charset="0"/>
                </a:rPr>
                <a:t>61% </a:t>
              </a:r>
              <a:r>
                <a:rPr lang="en-US" sz="2000" kern="0" dirty="0">
                  <a:solidFill>
                    <a:srgbClr val="505050"/>
                  </a:solidFill>
                  <a:latin typeface="Segoe UI Light"/>
                </a:rPr>
                <a:t>of </a:t>
              </a:r>
              <a:r>
                <a:rPr lang="en-US" sz="2000" kern="0" dirty="0" smtClean="0">
                  <a:solidFill>
                    <a:srgbClr val="505050"/>
                  </a:solidFill>
                  <a:latin typeface="Segoe UI Light"/>
                </a:rPr>
                <a:t>workers mix personal and work tasks in their devices*</a:t>
              </a:r>
              <a:endParaRPr lang="en-US" sz="2000" kern="0" dirty="0">
                <a:solidFill>
                  <a:srgbClr val="505050"/>
                </a:solidFill>
                <a:latin typeface="Segoe UI Light"/>
              </a:endParaRPr>
            </a:p>
          </p:txBody>
        </p:sp>
        <p:pic>
          <p:nvPicPr>
            <p:cNvPr id="69" name="Picture 6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7913" y="2092872"/>
              <a:ext cx="1830731" cy="1828800"/>
            </a:xfrm>
            <a:prstGeom prst="rect">
              <a:avLst/>
            </a:prstGeom>
          </p:spPr>
        </p:pic>
        <p:sp>
          <p:nvSpPr>
            <p:cNvPr id="70" name="Block Arc 69"/>
            <p:cNvSpPr/>
            <p:nvPr/>
          </p:nvSpPr>
          <p:spPr bwMode="auto">
            <a:xfrm rot="16200000">
              <a:off x="738612" y="1648178"/>
              <a:ext cx="2709332" cy="2709332"/>
            </a:xfrm>
            <a:prstGeom prst="blockArc">
              <a:avLst>
                <a:gd name="adj1" fmla="val 21597032"/>
                <a:gd name="adj2" fmla="val 13231662"/>
                <a:gd name="adj3" fmla="val 11310"/>
              </a:avLst>
            </a:prstGeom>
            <a:solidFill>
              <a:srgbClr val="269587"/>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a:defRPr/>
              </a:pPr>
              <a:endParaRPr lang="en-US" sz="2000" kern="0" dirty="0" smtClean="0">
                <a:solidFill>
                  <a:srgbClr val="505050"/>
                </a:solidFill>
              </a:endParaRPr>
            </a:p>
          </p:txBody>
        </p:sp>
      </p:grpSp>
      <p:sp>
        <p:nvSpPr>
          <p:cNvPr id="87" name="Rectangle 86"/>
          <p:cNvSpPr/>
          <p:nvPr/>
        </p:nvSpPr>
        <p:spPr>
          <a:xfrm>
            <a:off x="288591" y="6471518"/>
            <a:ext cx="9247625" cy="480131"/>
          </a:xfrm>
          <a:prstGeom prst="rect">
            <a:avLst/>
          </a:prstGeom>
        </p:spPr>
        <p:txBody>
          <a:bodyPr wrap="square">
            <a:spAutoFit/>
          </a:bodyPr>
          <a:lstStyle/>
          <a:p>
            <a:pPr defTabSz="914400">
              <a:lnSpc>
                <a:spcPct val="90000"/>
              </a:lnSpc>
              <a:defRPr/>
            </a:pPr>
            <a:r>
              <a:rPr lang="en-US" sz="1000" kern="0" dirty="0" smtClean="0">
                <a:solidFill>
                  <a:srgbClr val="505050"/>
                </a:solidFill>
                <a:cs typeface="Segoe UI"/>
              </a:rPr>
              <a:t>*    </a:t>
            </a:r>
            <a:r>
              <a:rPr lang="en-US" sz="900" kern="0" dirty="0" smtClean="0">
                <a:solidFill>
                  <a:srgbClr val="505050"/>
                </a:solidFill>
                <a:cs typeface="Segoe UI"/>
              </a:rPr>
              <a:t>Forrester </a:t>
            </a:r>
            <a:r>
              <a:rPr lang="en-US" sz="900" kern="0" dirty="0">
                <a:solidFill>
                  <a:srgbClr val="505050"/>
                </a:solidFill>
                <a:cs typeface="Segoe UI"/>
              </a:rPr>
              <a:t>Research: “BT Futures Report: Info workers will erase boundary between enterprise &amp; consumer technologies,” Feb. 21, </a:t>
            </a:r>
            <a:r>
              <a:rPr lang="en-US" sz="900" kern="0" dirty="0" smtClean="0">
                <a:solidFill>
                  <a:srgbClr val="505050"/>
                </a:solidFill>
                <a:cs typeface="Segoe UI"/>
              </a:rPr>
              <a:t>2013</a:t>
            </a:r>
          </a:p>
          <a:p>
            <a:pPr defTabSz="914400">
              <a:lnSpc>
                <a:spcPct val="90000"/>
              </a:lnSpc>
              <a:defRPr/>
            </a:pPr>
            <a:r>
              <a:rPr lang="en-US" sz="900" kern="0" dirty="0" smtClean="0">
                <a:solidFill>
                  <a:srgbClr val="505050"/>
                </a:solidFill>
              </a:rPr>
              <a:t>**   http</a:t>
            </a:r>
            <a:r>
              <a:rPr lang="en-US" sz="900" kern="0" dirty="0">
                <a:solidFill>
                  <a:srgbClr val="505050"/>
                </a:solidFill>
              </a:rPr>
              <a:t>://www.computing.co.uk/ctg/news/2321750/more-than-80-per-cent-of-employees-use-non-approved-saas-apps-report</a:t>
            </a:r>
          </a:p>
          <a:p>
            <a:pPr defTabSz="914400">
              <a:lnSpc>
                <a:spcPct val="90000"/>
              </a:lnSpc>
              <a:defRPr/>
            </a:pPr>
            <a:r>
              <a:rPr lang="en-US" sz="900" dirty="0" smtClean="0">
                <a:solidFill>
                  <a:srgbClr val="505050"/>
                </a:solidFill>
              </a:rPr>
              <a:t>*** Verizon </a:t>
            </a:r>
            <a:r>
              <a:rPr lang="en-US" sz="900" dirty="0">
                <a:solidFill>
                  <a:srgbClr val="505050"/>
                </a:solidFill>
              </a:rPr>
              <a:t>2013 data breach investigation report</a:t>
            </a:r>
            <a:endParaRPr lang="en-US" sz="900" kern="0" dirty="0" smtClean="0">
              <a:solidFill>
                <a:srgbClr val="505050"/>
              </a:solidFill>
            </a:endParaRPr>
          </a:p>
        </p:txBody>
      </p:sp>
      <p:grpSp>
        <p:nvGrpSpPr>
          <p:cNvPr id="32" name="Group 31"/>
          <p:cNvGrpSpPr/>
          <p:nvPr/>
        </p:nvGrpSpPr>
        <p:grpSpPr>
          <a:xfrm>
            <a:off x="8435325" y="1381148"/>
            <a:ext cx="3611880" cy="5260623"/>
            <a:chOff x="3932238" y="1648178"/>
            <a:chExt cx="3611880" cy="5260623"/>
          </a:xfrm>
        </p:grpSpPr>
        <p:sp>
          <p:nvSpPr>
            <p:cNvPr id="33" name="Rectangle 32"/>
            <p:cNvSpPr/>
            <p:nvPr/>
          </p:nvSpPr>
          <p:spPr bwMode="auto">
            <a:xfrm>
              <a:off x="3932238" y="4755974"/>
              <a:ext cx="3566160" cy="45720"/>
            </a:xfrm>
            <a:prstGeom prst="rect">
              <a:avLst/>
            </a:prstGeom>
            <a:solidFill>
              <a:srgbClr val="FFFFFF"/>
            </a:solidFill>
            <a:ln w="9525" cap="flat" cmpd="sng" algn="ctr">
              <a:noFill/>
              <a:prstDash val="solid"/>
              <a:headEnd type="none" w="med" len="med"/>
              <a:tailEnd type="none" w="med" len="med"/>
            </a:ln>
            <a:effectLst/>
          </p:spPr>
          <p:txBody>
            <a:bodyPr lIns="182880" tIns="146304" rIns="182880" bIns="146304"/>
            <a:lstStyle/>
            <a:p>
              <a:pPr defTabSz="932688">
                <a:defRPr/>
              </a:pPr>
              <a:endParaRPr lang="en-US" sz="2400" kern="0" dirty="0">
                <a:solidFill>
                  <a:srgbClr val="505050"/>
                </a:solidFill>
                <a:latin typeface="Segoe UI Light"/>
                <a:ea typeface="Calibri" panose="020F0502020204030204" pitchFamily="34" charset="0"/>
                <a:cs typeface="Times New Roman" panose="02020603050405020304" pitchFamily="18" charset="0"/>
              </a:endParaRPr>
            </a:p>
          </p:txBody>
        </p:sp>
        <p:sp>
          <p:nvSpPr>
            <p:cNvPr id="34" name="Rectangle 33"/>
            <p:cNvSpPr/>
            <p:nvPr/>
          </p:nvSpPr>
          <p:spPr bwMode="auto">
            <a:xfrm>
              <a:off x="3932238" y="4801695"/>
              <a:ext cx="3611880" cy="2107106"/>
            </a:xfrm>
            <a:prstGeom prst="rect">
              <a:avLst/>
            </a:prstGeom>
            <a:noFill/>
            <a:ln w="9525" cap="flat" cmpd="sng" algn="ctr">
              <a:noFill/>
              <a:prstDash val="solid"/>
              <a:headEnd type="none" w="med" len="med"/>
              <a:tailEnd type="none" w="med" len="med"/>
            </a:ln>
            <a:effectLst/>
          </p:spPr>
          <p:txBody>
            <a:bodyPr lIns="182880" tIns="146304" rIns="182880" bIns="146304"/>
            <a:lstStyle/>
            <a:p>
              <a:pPr defTabSz="932688">
                <a:defRPr/>
              </a:pPr>
              <a:r>
                <a:rPr lang="en-US" sz="2400" kern="0" dirty="0">
                  <a:solidFill>
                    <a:srgbClr val="505050"/>
                  </a:solidFill>
                  <a:cs typeface="Segoe UI" panose="020B0502040204020203" pitchFamily="34" charset="0"/>
                </a:rPr>
                <a:t>&gt;70% </a:t>
              </a:r>
              <a:r>
                <a:rPr lang="en-US" sz="2000" kern="0" dirty="0" smtClean="0">
                  <a:solidFill>
                    <a:srgbClr val="505050"/>
                  </a:solidFill>
                  <a:latin typeface="Segoe UI Light"/>
                </a:rPr>
                <a:t>percent of network </a:t>
              </a:r>
              <a:r>
                <a:rPr lang="en-US" sz="2000" kern="0" dirty="0">
                  <a:solidFill>
                    <a:srgbClr val="505050"/>
                  </a:solidFill>
                  <a:latin typeface="Segoe UI Light"/>
                </a:rPr>
                <a:t>intrusions exploited weak or stolen </a:t>
              </a:r>
              <a:r>
                <a:rPr lang="en-US" sz="2000" kern="0" dirty="0" smtClean="0">
                  <a:solidFill>
                    <a:srgbClr val="505050"/>
                  </a:solidFill>
                  <a:latin typeface="Segoe UI Light"/>
                </a:rPr>
                <a:t>credentials</a:t>
              </a:r>
              <a:r>
                <a:rPr lang="en-US" sz="2000" dirty="0" smtClean="0">
                  <a:solidFill>
                    <a:srgbClr val="505050"/>
                  </a:solidFill>
                </a:rPr>
                <a:t> *</a:t>
              </a:r>
              <a:r>
                <a:rPr lang="en-US" sz="2000" kern="0" dirty="0" smtClean="0">
                  <a:solidFill>
                    <a:srgbClr val="505050"/>
                  </a:solidFill>
                  <a:latin typeface="Segoe UI Light"/>
                </a:rPr>
                <a:t>**</a:t>
              </a:r>
              <a:endParaRPr lang="en-US" sz="2000" kern="0" dirty="0">
                <a:solidFill>
                  <a:srgbClr val="505050"/>
                </a:solidFill>
                <a:latin typeface="Segoe UI Light"/>
              </a:endParaRPr>
            </a:p>
            <a:p>
              <a:pPr defTabSz="932688">
                <a:defRPr/>
              </a:pPr>
              <a:endParaRPr lang="en-US" sz="2000" kern="0" dirty="0">
                <a:solidFill>
                  <a:srgbClr val="505050"/>
                </a:solidFill>
                <a:latin typeface="Segoe UI Light"/>
                <a:ea typeface="Calibri" panose="020F0502020204030204" pitchFamily="34" charset="0"/>
                <a:cs typeface="Times New Roman" panose="02020603050405020304" pitchFamily="18" charset="0"/>
              </a:endParaRPr>
            </a:p>
          </p:txBody>
        </p:sp>
        <p:pic>
          <p:nvPicPr>
            <p:cNvPr id="35" name="Picture 3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0356" y="2088444"/>
              <a:ext cx="1828800" cy="1828800"/>
            </a:xfrm>
            <a:prstGeom prst="rect">
              <a:avLst/>
            </a:prstGeom>
          </p:spPr>
        </p:pic>
        <p:sp>
          <p:nvSpPr>
            <p:cNvPr id="36" name="Block Arc 35"/>
            <p:cNvSpPr/>
            <p:nvPr/>
          </p:nvSpPr>
          <p:spPr bwMode="auto">
            <a:xfrm rot="16200000">
              <a:off x="4380090" y="1648178"/>
              <a:ext cx="2709332" cy="2709332"/>
            </a:xfrm>
            <a:prstGeom prst="blockArc">
              <a:avLst>
                <a:gd name="adj1" fmla="val 21597032"/>
                <a:gd name="adj2" fmla="val 15609926"/>
                <a:gd name="adj3" fmla="val 12000"/>
              </a:avLst>
            </a:prstGeom>
            <a:solidFill>
              <a:srgbClr val="FF00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a:defRPr/>
              </a:pPr>
              <a:endParaRPr lang="en-US" sz="2000" kern="0" dirty="0" smtClean="0">
                <a:solidFill>
                  <a:srgbClr val="505050"/>
                </a:solidFill>
              </a:endParaRPr>
            </a:p>
          </p:txBody>
        </p:sp>
      </p:grpSp>
      <p:grpSp>
        <p:nvGrpSpPr>
          <p:cNvPr id="25" name="Group 24"/>
          <p:cNvGrpSpPr/>
          <p:nvPr/>
        </p:nvGrpSpPr>
        <p:grpSpPr>
          <a:xfrm>
            <a:off x="4435349" y="1381148"/>
            <a:ext cx="3657600" cy="5260623"/>
            <a:chOff x="7666037" y="1648178"/>
            <a:chExt cx="3657600" cy="5260623"/>
          </a:xfrm>
        </p:grpSpPr>
        <p:sp>
          <p:nvSpPr>
            <p:cNvPr id="26" name="Rectangle 25"/>
            <p:cNvSpPr/>
            <p:nvPr/>
          </p:nvSpPr>
          <p:spPr bwMode="auto">
            <a:xfrm>
              <a:off x="7666037" y="4755974"/>
              <a:ext cx="3566160" cy="45720"/>
            </a:xfrm>
            <a:prstGeom prst="rect">
              <a:avLst/>
            </a:prstGeom>
            <a:solidFill>
              <a:srgbClr val="FFFFFF"/>
            </a:solidFill>
            <a:ln w="9525" cap="flat" cmpd="sng" algn="ctr">
              <a:noFill/>
              <a:prstDash val="solid"/>
              <a:headEnd type="none" w="med" len="med"/>
              <a:tailEnd type="none" w="med" len="med"/>
            </a:ln>
            <a:effectLst/>
          </p:spPr>
          <p:txBody>
            <a:bodyPr lIns="182880" tIns="146304" rIns="182880" bIns="146304"/>
            <a:lstStyle/>
            <a:p>
              <a:pPr defTabSz="932688">
                <a:defRPr/>
              </a:pPr>
              <a:endParaRPr lang="en-US" sz="2400" kern="0" dirty="0">
                <a:solidFill>
                  <a:srgbClr val="505050"/>
                </a:solidFill>
                <a:latin typeface="Segoe UI Light"/>
              </a:endParaRPr>
            </a:p>
          </p:txBody>
        </p:sp>
        <p:sp>
          <p:nvSpPr>
            <p:cNvPr id="27" name="Rectangle 26"/>
            <p:cNvSpPr/>
            <p:nvPr/>
          </p:nvSpPr>
          <p:spPr bwMode="auto">
            <a:xfrm>
              <a:off x="7666037" y="4801695"/>
              <a:ext cx="3657600" cy="2107106"/>
            </a:xfrm>
            <a:prstGeom prst="rect">
              <a:avLst/>
            </a:prstGeom>
            <a:noFill/>
            <a:ln w="9525" cap="flat" cmpd="sng" algn="ctr">
              <a:noFill/>
              <a:prstDash val="solid"/>
              <a:headEnd type="none" w="med" len="med"/>
              <a:tailEnd type="none" w="med" len="med"/>
            </a:ln>
            <a:effectLst/>
          </p:spPr>
          <p:txBody>
            <a:bodyPr lIns="182880" tIns="146304" rIns="182880" bIns="146304"/>
            <a:lstStyle/>
            <a:p>
              <a:pPr defTabSz="932688">
                <a:defRPr/>
              </a:pPr>
              <a:r>
                <a:rPr lang="en-US" sz="2400" kern="0" dirty="0">
                  <a:solidFill>
                    <a:srgbClr val="505050"/>
                  </a:solidFill>
                  <a:cs typeface="Segoe UI" panose="020B0502040204020203" pitchFamily="34" charset="0"/>
                </a:rPr>
                <a:t>&gt;80% </a:t>
              </a:r>
              <a:r>
                <a:rPr lang="en-US" sz="2000" kern="0" dirty="0">
                  <a:solidFill>
                    <a:srgbClr val="505050"/>
                  </a:solidFill>
                  <a:latin typeface="Segoe UI Light"/>
                </a:rPr>
                <a:t>of employees admit to using non-approved software-as-a-service (SaaS) applications in their jobs</a:t>
              </a:r>
              <a:r>
                <a:rPr lang="en-US" sz="2000" kern="0" dirty="0" smtClean="0">
                  <a:solidFill>
                    <a:srgbClr val="505050"/>
                  </a:solidFill>
                  <a:latin typeface="Segoe UI Light"/>
                </a:rPr>
                <a:t>**</a:t>
              </a:r>
              <a:endParaRPr lang="en-US" sz="2000" kern="0" dirty="0">
                <a:solidFill>
                  <a:srgbClr val="505050"/>
                </a:solidFill>
                <a:latin typeface="Segoe UI Light"/>
              </a:endParaRPr>
            </a:p>
          </p:txBody>
        </p:sp>
        <p:pic>
          <p:nvPicPr>
            <p:cNvPr id="28" name="Picture 2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04238" y="2092872"/>
              <a:ext cx="1828800" cy="1828800"/>
            </a:xfrm>
            <a:prstGeom prst="rect">
              <a:avLst/>
            </a:prstGeom>
          </p:spPr>
        </p:pic>
        <p:sp>
          <p:nvSpPr>
            <p:cNvPr id="29" name="Block Arc 28"/>
            <p:cNvSpPr/>
            <p:nvPr/>
          </p:nvSpPr>
          <p:spPr bwMode="auto">
            <a:xfrm rot="16200000">
              <a:off x="8054287" y="1648178"/>
              <a:ext cx="2709332" cy="2709332"/>
            </a:xfrm>
            <a:prstGeom prst="blockArc">
              <a:avLst>
                <a:gd name="adj1" fmla="val 21597032"/>
                <a:gd name="adj2" fmla="val 18523553"/>
                <a:gd name="adj3" fmla="val 11421"/>
              </a:avLst>
            </a:prstGeom>
            <a:solidFill>
              <a:schemeClr val="tx2">
                <a:lumMod val="75000"/>
              </a:scheme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a:defRPr/>
              </a:pPr>
              <a:endParaRPr lang="en-US" sz="2000" kern="0" dirty="0" smtClean="0">
                <a:solidFill>
                  <a:srgbClr val="505050"/>
                </a:solidFill>
              </a:endParaRPr>
            </a:p>
          </p:txBody>
        </p:sp>
      </p:grpSp>
      <p:sp>
        <p:nvSpPr>
          <p:cNvPr id="22" name="Title 2"/>
          <p:cNvSpPr txBox="1">
            <a:spLocks/>
          </p:cNvSpPr>
          <p:nvPr/>
        </p:nvSpPr>
        <p:spPr>
          <a:xfrm>
            <a:off x="294192" y="335605"/>
            <a:ext cx="13151352" cy="917575"/>
          </a:xfrm>
          <a:prstGeom prst="rect">
            <a:avLst/>
          </a:prstGeom>
        </p:spPr>
        <p:txBody>
          <a:bodyPr vert="horz" wrap="square" lIns="146304" tIns="91440" rIns="146304" bIns="91440" rtlCol="0" anchor="t">
            <a:noAutofit/>
          </a:bodyPr>
          <a:lst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charset="0"/>
                <a:ea typeface="ＭＳ Ｐゴシック" charset="0"/>
              </a:defRPr>
            </a:lvl2pPr>
            <a:lvl3pPr algn="l" defTabSz="931863" rtl="0" fontAlgn="base">
              <a:lnSpc>
                <a:spcPct val="90000"/>
              </a:lnSpc>
              <a:spcBef>
                <a:spcPct val="0"/>
              </a:spcBef>
              <a:spcAft>
                <a:spcPct val="0"/>
              </a:spcAft>
              <a:defRPr sz="5400">
                <a:solidFill>
                  <a:schemeClr val="tx1"/>
                </a:solidFill>
                <a:latin typeface="Segoe UI Light" charset="0"/>
                <a:ea typeface="ＭＳ Ｐゴシック" charset="0"/>
              </a:defRPr>
            </a:lvl3pPr>
            <a:lvl4pPr algn="l" defTabSz="931863" rtl="0" fontAlgn="base">
              <a:lnSpc>
                <a:spcPct val="90000"/>
              </a:lnSpc>
              <a:spcBef>
                <a:spcPct val="0"/>
              </a:spcBef>
              <a:spcAft>
                <a:spcPct val="0"/>
              </a:spcAft>
              <a:defRPr sz="5400">
                <a:solidFill>
                  <a:schemeClr val="tx1"/>
                </a:solidFill>
                <a:latin typeface="Segoe UI Light" charset="0"/>
                <a:ea typeface="ＭＳ Ｐゴシック" charset="0"/>
              </a:defRPr>
            </a:lvl4pPr>
            <a:lvl5pPr algn="l" defTabSz="931863" rtl="0" fontAlgn="base">
              <a:lnSpc>
                <a:spcPct val="90000"/>
              </a:lnSpc>
              <a:spcBef>
                <a:spcPct val="0"/>
              </a:spcBef>
              <a:spcAft>
                <a:spcPct val="0"/>
              </a:spcAft>
              <a:defRPr sz="5400">
                <a:solidFill>
                  <a:schemeClr val="tx1"/>
                </a:solidFill>
                <a:latin typeface="Segoe UI Light" charset="0"/>
                <a:ea typeface="ＭＳ Ｐゴシック" charset="0"/>
              </a:defRPr>
            </a:lvl5pPr>
            <a:lvl6pPr marL="457200" algn="l" defTabSz="931863" rtl="0" fontAlgn="base">
              <a:lnSpc>
                <a:spcPct val="90000"/>
              </a:lnSpc>
              <a:spcBef>
                <a:spcPct val="0"/>
              </a:spcBef>
              <a:spcAft>
                <a:spcPct val="0"/>
              </a:spcAft>
              <a:defRPr sz="54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54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54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5400">
                <a:solidFill>
                  <a:schemeClr val="tx1"/>
                </a:solidFill>
                <a:latin typeface="Segoe UI Light" charset="0"/>
                <a:ea typeface="ＭＳ Ｐゴシック" charset="0"/>
              </a:defRPr>
            </a:lvl9pPr>
          </a:lstStyle>
          <a:p>
            <a:r>
              <a:rPr sz="4800">
                <a:solidFill>
                  <a:srgbClr val="505050"/>
                </a:solidFill>
              </a:rPr>
              <a:t>Mobile &amp; Cloud- challenging security paradigms</a:t>
            </a:r>
          </a:p>
        </p:txBody>
      </p:sp>
    </p:spTree>
    <p:extLst>
      <p:ext uri="{BB962C8B-B14F-4D97-AF65-F5344CB8AC3E}">
        <p14:creationId xmlns:p14="http://schemas.microsoft.com/office/powerpoint/2010/main" val="173214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13457" y="946324"/>
            <a:ext cx="2569369" cy="1492091"/>
          </a:xfrm>
          <a:prstGeom prst="rect">
            <a:avLst/>
          </a:prstGeom>
        </p:spPr>
      </p:pic>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813" y="946322"/>
            <a:ext cx="5120164" cy="1560195"/>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05247" y="975820"/>
            <a:ext cx="2612708" cy="1399223"/>
          </a:xfrm>
          <a:prstGeom prst="rect">
            <a:avLst/>
          </a:prstGeom>
        </p:spPr>
      </p:pic>
      <p:pic>
        <p:nvPicPr>
          <p:cNvPr id="29" name="Picture 2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47161" y="983206"/>
            <a:ext cx="2470309" cy="1405414"/>
          </a:xfrm>
          <a:prstGeom prst="rect">
            <a:avLst/>
          </a:prstGeom>
        </p:spPr>
      </p:pic>
      <p:pic>
        <p:nvPicPr>
          <p:cNvPr id="30" name="Picture 2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59729" y="5366760"/>
            <a:ext cx="2507456" cy="1436370"/>
          </a:xfrm>
          <a:prstGeom prst="rect">
            <a:avLst/>
          </a:prstGeom>
        </p:spPr>
      </p:pic>
      <p:pic>
        <p:nvPicPr>
          <p:cNvPr id="31" name="Picture 3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20700" y="2346271"/>
            <a:ext cx="4996339" cy="1560195"/>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47521" y="2385851"/>
            <a:ext cx="2501265" cy="1355884"/>
          </a:xfrm>
          <a:prstGeom prst="rect">
            <a:avLst/>
          </a:prstGeom>
        </p:spPr>
      </p:pic>
      <p:pic>
        <p:nvPicPr>
          <p:cNvPr id="33" name="Picture 3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965911" y="2372378"/>
            <a:ext cx="1201103" cy="1343501"/>
          </a:xfrm>
          <a:prstGeom prst="rect">
            <a:avLst/>
          </a:prstGeom>
        </p:spPr>
      </p:pic>
      <p:pic>
        <p:nvPicPr>
          <p:cNvPr id="34" name="Picture 3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04887" y="2386077"/>
            <a:ext cx="1108234" cy="1318736"/>
          </a:xfrm>
          <a:prstGeom prst="rect">
            <a:avLst/>
          </a:prstGeom>
        </p:spPr>
      </p:pic>
      <p:pic>
        <p:nvPicPr>
          <p:cNvPr id="35" name="Picture 3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2517" y="3821883"/>
            <a:ext cx="2433161" cy="1393031"/>
          </a:xfrm>
          <a:prstGeom prst="rect">
            <a:avLst/>
          </a:prstGeom>
        </p:spPr>
      </p:pic>
      <p:pic>
        <p:nvPicPr>
          <p:cNvPr id="36" name="Picture 3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2349" y="5389889"/>
            <a:ext cx="3652838" cy="1331119"/>
          </a:xfrm>
          <a:prstGeom prst="rect">
            <a:avLst/>
          </a:prstGeom>
        </p:spPr>
      </p:pic>
      <p:pic>
        <p:nvPicPr>
          <p:cNvPr id="37" name="Picture 3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620700" y="3821883"/>
            <a:ext cx="2426970" cy="1318736"/>
          </a:xfrm>
          <a:prstGeom prst="rect">
            <a:avLst/>
          </a:prstGeom>
        </p:spPr>
      </p:pic>
      <p:pic>
        <p:nvPicPr>
          <p:cNvPr id="38" name="Picture 3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147415" y="3799031"/>
            <a:ext cx="2464118" cy="1411605"/>
          </a:xfrm>
          <a:prstGeom prst="rect">
            <a:avLst/>
          </a:prstGeom>
        </p:spPr>
      </p:pic>
      <p:pic>
        <p:nvPicPr>
          <p:cNvPr id="39" name="Picture 38"/>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611533" y="3829145"/>
            <a:ext cx="1194507" cy="2829401"/>
          </a:xfrm>
          <a:prstGeom prst="rect">
            <a:avLst/>
          </a:prstGeom>
        </p:spPr>
      </p:pic>
      <p:pic>
        <p:nvPicPr>
          <p:cNvPr id="40" name="Picture 39"/>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811546" y="3821883"/>
            <a:ext cx="2437332" cy="1436934"/>
          </a:xfrm>
          <a:prstGeom prst="rect">
            <a:avLst/>
          </a:prstGeom>
        </p:spPr>
      </p:pic>
      <p:pic>
        <p:nvPicPr>
          <p:cNvPr id="41" name="Picture 40"/>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1220365" y="3781321"/>
            <a:ext cx="1077278" cy="1368266"/>
          </a:xfrm>
          <a:prstGeom prst="rect">
            <a:avLst/>
          </a:prstGeom>
        </p:spPr>
      </p:pic>
      <p:pic>
        <p:nvPicPr>
          <p:cNvPr id="42" name="Picture 41"/>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17813" y="2404912"/>
            <a:ext cx="1058704" cy="1324928"/>
          </a:xfrm>
          <a:prstGeom prst="rect">
            <a:avLst/>
          </a:prstGeom>
        </p:spPr>
      </p:pic>
      <p:pic>
        <p:nvPicPr>
          <p:cNvPr id="43" name="Picture 42"/>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395735" y="2384585"/>
            <a:ext cx="1120616" cy="1293971"/>
          </a:xfrm>
          <a:prstGeom prst="rect">
            <a:avLst/>
          </a:prstGeom>
        </p:spPr>
      </p:pic>
      <p:pic>
        <p:nvPicPr>
          <p:cNvPr id="44" name="Picture 43"/>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370380" y="5376046"/>
            <a:ext cx="1120616" cy="1312545"/>
          </a:xfrm>
          <a:prstGeom prst="rect">
            <a:avLst/>
          </a:prstGeom>
        </p:spPr>
      </p:pic>
      <p:pic>
        <p:nvPicPr>
          <p:cNvPr id="45" name="Picture 4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921301" y="5331800"/>
            <a:ext cx="1108234" cy="1343501"/>
          </a:xfrm>
          <a:prstGeom prst="rect">
            <a:avLst/>
          </a:prstGeom>
        </p:spPr>
      </p:pic>
      <p:pic>
        <p:nvPicPr>
          <p:cNvPr id="46" name="Picture 45"/>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0095076" y="5346179"/>
            <a:ext cx="1083469" cy="1411605"/>
          </a:xfrm>
          <a:prstGeom prst="rect">
            <a:avLst/>
          </a:prstGeom>
        </p:spPr>
      </p:pic>
      <p:pic>
        <p:nvPicPr>
          <p:cNvPr id="47" name="Picture 4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1170835" y="5328703"/>
            <a:ext cx="1126808" cy="1349693"/>
          </a:xfrm>
          <a:prstGeom prst="rect">
            <a:avLst/>
          </a:prstGeom>
        </p:spPr>
      </p:pic>
      <p:pic>
        <p:nvPicPr>
          <p:cNvPr id="48" name="Picture 47"/>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0001988" y="970152"/>
            <a:ext cx="1151573" cy="1380649"/>
          </a:xfrm>
          <a:prstGeom prst="rect">
            <a:avLst/>
          </a:prstGeom>
        </p:spPr>
      </p:pic>
      <p:pic>
        <p:nvPicPr>
          <p:cNvPr id="49" name="Picture 48"/>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3999717" y="2392431"/>
            <a:ext cx="1108234" cy="1411605"/>
          </a:xfrm>
          <a:prstGeom prst="rect">
            <a:avLst/>
          </a:prstGeom>
        </p:spPr>
      </p:pic>
      <p:pic>
        <p:nvPicPr>
          <p:cNvPr id="50" name="Picture 49"/>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2711385" y="2377993"/>
            <a:ext cx="1071086" cy="1454944"/>
          </a:xfrm>
          <a:prstGeom prst="rect">
            <a:avLst/>
          </a:prstGeom>
        </p:spPr>
      </p:pic>
      <p:pic>
        <p:nvPicPr>
          <p:cNvPr id="51" name="Picture 50"/>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8912308" y="2404539"/>
            <a:ext cx="1033939" cy="1293971"/>
          </a:xfrm>
          <a:prstGeom prst="rect">
            <a:avLst/>
          </a:prstGeom>
        </p:spPr>
      </p:pic>
      <p:sp>
        <p:nvSpPr>
          <p:cNvPr id="53" name="Title 1"/>
          <p:cNvSpPr>
            <a:spLocks noGrp="1"/>
          </p:cNvSpPr>
          <p:nvPr>
            <p:ph type="title"/>
          </p:nvPr>
        </p:nvSpPr>
        <p:spPr>
          <a:xfrm>
            <a:off x="151031" y="285974"/>
            <a:ext cx="11887518" cy="914365"/>
          </a:xfrm>
        </p:spPr>
        <p:txBody>
          <a:bodyPr/>
          <a:lstStyle/>
          <a:p>
            <a:pPr lvl="0"/>
            <a:r>
              <a:rPr lang="en-US" sz="4000" spc="-90" dirty="0">
                <a:gradFill>
                  <a:gsLst>
                    <a:gs pos="21429">
                      <a:schemeClr val="bg2"/>
                    </a:gs>
                    <a:gs pos="100000">
                      <a:schemeClr val="bg2"/>
                    </a:gs>
                  </a:gsLst>
                  <a:lin ang="5400000" scaled="0"/>
                </a:gradFill>
              </a:rPr>
              <a:t>Preintegrated </a:t>
            </a:r>
            <a:r>
              <a:rPr lang="en-US" sz="4000" spc="-90" dirty="0" smtClean="0">
                <a:gradFill>
                  <a:gsLst>
                    <a:gs pos="21429">
                      <a:schemeClr val="bg2"/>
                    </a:gs>
                    <a:gs pos="100000">
                      <a:schemeClr val="bg2"/>
                    </a:gs>
                  </a:gsLst>
                  <a:lin ang="5400000" scaled="0"/>
                </a:gradFill>
              </a:rPr>
              <a:t>SaaS apps in the application gallery</a:t>
            </a:r>
            <a:br>
              <a:rPr lang="en-US" sz="4000" spc="-90" dirty="0" smtClean="0">
                <a:gradFill>
                  <a:gsLst>
                    <a:gs pos="21429">
                      <a:schemeClr val="bg2"/>
                    </a:gs>
                    <a:gs pos="100000">
                      <a:schemeClr val="bg2"/>
                    </a:gs>
                  </a:gsLst>
                  <a:lin ang="5400000" scaled="0"/>
                </a:gradFill>
              </a:rPr>
            </a:br>
            <a:r>
              <a:rPr lang="en-US" sz="4000" spc="-90" dirty="0">
                <a:gradFill>
                  <a:gsLst>
                    <a:gs pos="21429">
                      <a:schemeClr val="bg2"/>
                    </a:gs>
                    <a:gs pos="100000">
                      <a:schemeClr val="bg2"/>
                    </a:gs>
                  </a:gsLst>
                  <a:lin ang="5400000" scaled="0"/>
                </a:gradFill>
              </a:rPr>
              <a:t/>
            </a:r>
            <a:br>
              <a:rPr lang="en-US" sz="4000" spc="-90" dirty="0">
                <a:gradFill>
                  <a:gsLst>
                    <a:gs pos="21429">
                      <a:schemeClr val="bg2"/>
                    </a:gs>
                    <a:gs pos="100000">
                      <a:schemeClr val="bg2"/>
                    </a:gs>
                  </a:gsLst>
                  <a:lin ang="5400000" scaled="0"/>
                </a:gradFill>
              </a:rPr>
            </a:br>
            <a:endParaRPr lang="en-US" sz="4000" dirty="0">
              <a:gradFill>
                <a:gsLst>
                  <a:gs pos="21429">
                    <a:schemeClr val="bg2"/>
                  </a:gs>
                  <a:gs pos="100000">
                    <a:schemeClr val="bg2"/>
                  </a:gs>
                </a:gsLst>
                <a:lin ang="5400000" scaled="0"/>
              </a:gradFill>
            </a:endParaRPr>
          </a:p>
        </p:txBody>
      </p:sp>
    </p:spTree>
    <p:extLst>
      <p:ext uri="{BB962C8B-B14F-4D97-AF65-F5344CB8AC3E}">
        <p14:creationId xmlns:p14="http://schemas.microsoft.com/office/powerpoint/2010/main" val="257519366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7337552" y="1191839"/>
            <a:ext cx="4570497" cy="2365436"/>
            <a:chOff x="7337552" y="1191839"/>
            <a:chExt cx="4570497" cy="2365436"/>
          </a:xfrm>
        </p:grpSpPr>
        <p:pic>
          <p:nvPicPr>
            <p:cNvPr id="107" name="Picture 106"/>
            <p:cNvPicPr>
              <a:picLocks noChangeAspect="1"/>
            </p:cNvPicPr>
            <p:nvPr/>
          </p:nvPicPr>
          <p:blipFill>
            <a:blip r:embed="rId3"/>
            <a:stretch>
              <a:fillRect/>
            </a:stretch>
          </p:blipFill>
          <p:spPr>
            <a:xfrm>
              <a:off x="8103655" y="1191839"/>
              <a:ext cx="3038292" cy="2044196"/>
            </a:xfrm>
            <a:prstGeom prst="rect">
              <a:avLst/>
            </a:prstGeom>
          </p:spPr>
        </p:pic>
        <p:sp>
          <p:nvSpPr>
            <p:cNvPr id="73" name="TextBox 72"/>
            <p:cNvSpPr txBox="1"/>
            <p:nvPr/>
          </p:nvSpPr>
          <p:spPr>
            <a:xfrm>
              <a:off x="7337552" y="3280276"/>
              <a:ext cx="4570497" cy="276999"/>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2000" dirty="0" smtClean="0">
                  <a:solidFill>
                    <a:srgbClr val="000000"/>
                  </a:solidFill>
                  <a:latin typeface="Segoe UI Light"/>
                  <a:ea typeface="ＭＳ Ｐゴシック" charset="0"/>
                  <a:cs typeface="Segoe UI Semibold" panose="020B0702040204020203" pitchFamily="34" charset="0"/>
                </a:rPr>
                <a:t>Microsoft Azure</a:t>
              </a:r>
              <a:endParaRPr lang="en-US" sz="2000" dirty="0">
                <a:solidFill>
                  <a:srgbClr val="000000"/>
                </a:solidFill>
                <a:latin typeface="Segoe UI Light"/>
                <a:ea typeface="ＭＳ Ｐゴシック" charset="0"/>
                <a:cs typeface="Segoe UI Semibold" panose="020B0702040204020203" pitchFamily="34" charset="0"/>
              </a:endParaRPr>
            </a:p>
          </p:txBody>
        </p:sp>
      </p:grpSp>
      <p:sp>
        <p:nvSpPr>
          <p:cNvPr id="3" name="Rectangle 2"/>
          <p:cNvSpPr/>
          <p:nvPr/>
        </p:nvSpPr>
        <p:spPr>
          <a:xfrm>
            <a:off x="258538" y="3138870"/>
            <a:ext cx="4029486" cy="849463"/>
          </a:xfrm>
          <a:prstGeom prst="rect">
            <a:avLst/>
          </a:prstGeom>
        </p:spPr>
        <p:txBody>
          <a:bodyPr wrap="square" lIns="182880" tIns="146304" rIns="182880" bIns="146304">
            <a:spAutoFit/>
          </a:bodyPr>
          <a:lstStyle/>
          <a:p>
            <a:pPr defTabSz="914099" fontAlgn="base">
              <a:lnSpc>
                <a:spcPct val="90000"/>
              </a:lnSpc>
              <a:spcBef>
                <a:spcPts val="600"/>
              </a:spcBef>
              <a:spcAft>
                <a:spcPct val="0"/>
              </a:spcAft>
              <a:defRPr/>
            </a:pPr>
            <a:r>
              <a:rPr lang="en-US" sz="2000" spc="-90" dirty="0" smtClean="0">
                <a:gradFill>
                  <a:gsLst>
                    <a:gs pos="3670">
                      <a:srgbClr val="000000"/>
                    </a:gs>
                    <a:gs pos="100000">
                      <a:srgbClr val="000000"/>
                    </a:gs>
                  </a:gsLst>
                  <a:lin ang="5400000" scaled="0"/>
                </a:gradFill>
              </a:rPr>
              <a:t>2400+ Preintegrated </a:t>
            </a:r>
            <a:r>
              <a:rPr lang="en-US" sz="2000" spc="-90" dirty="0">
                <a:gradFill>
                  <a:gsLst>
                    <a:gs pos="3670">
                      <a:srgbClr val="000000"/>
                    </a:gs>
                    <a:gs pos="100000">
                      <a:srgbClr val="000000"/>
                    </a:gs>
                  </a:gsLst>
                  <a:lin ang="5400000" scaled="0"/>
                </a:gradFill>
              </a:rPr>
              <a:t>popular </a:t>
            </a:r>
            <a:r>
              <a:rPr lang="en-US" sz="2000" spc="-90" dirty="0" smtClean="0">
                <a:gradFill>
                  <a:gsLst>
                    <a:gs pos="3670">
                      <a:srgbClr val="000000"/>
                    </a:gs>
                    <a:gs pos="100000">
                      <a:srgbClr val="000000"/>
                    </a:gs>
                  </a:gsLst>
                  <a:lin ang="5400000" scaled="0"/>
                </a:gradFill>
              </a:rPr>
              <a:t/>
            </a:r>
            <a:br>
              <a:rPr lang="en-US" sz="2000" spc="-90" dirty="0" smtClean="0">
                <a:gradFill>
                  <a:gsLst>
                    <a:gs pos="3670">
                      <a:srgbClr val="000000"/>
                    </a:gs>
                    <a:gs pos="100000">
                      <a:srgbClr val="000000"/>
                    </a:gs>
                  </a:gsLst>
                  <a:lin ang="5400000" scaled="0"/>
                </a:gradFill>
              </a:rPr>
            </a:br>
            <a:r>
              <a:rPr lang="en-US" sz="2000" spc="-90" dirty="0" smtClean="0">
                <a:gradFill>
                  <a:gsLst>
                    <a:gs pos="3670">
                      <a:srgbClr val="000000"/>
                    </a:gs>
                    <a:gs pos="100000">
                      <a:srgbClr val="000000"/>
                    </a:gs>
                  </a:gsLst>
                  <a:lin ang="5400000" scaled="0"/>
                </a:gradFill>
              </a:rPr>
              <a:t>SaaS apps.</a:t>
            </a:r>
            <a:endParaRPr lang="en-US" sz="2000" spc="-90" dirty="0">
              <a:gradFill>
                <a:gsLst>
                  <a:gs pos="3670">
                    <a:srgbClr val="000000"/>
                  </a:gs>
                  <a:gs pos="100000">
                    <a:srgbClr val="000000"/>
                  </a:gs>
                </a:gsLst>
                <a:lin ang="5400000" scaled="0"/>
              </a:gradFill>
            </a:endParaRPr>
          </a:p>
        </p:txBody>
      </p:sp>
      <p:sp>
        <p:nvSpPr>
          <p:cNvPr id="16" name="Rectangle 15"/>
          <p:cNvSpPr/>
          <p:nvPr/>
        </p:nvSpPr>
        <p:spPr>
          <a:xfrm>
            <a:off x="258538" y="2128631"/>
            <a:ext cx="4090258" cy="849463"/>
          </a:xfrm>
          <a:prstGeom prst="rect">
            <a:avLst/>
          </a:prstGeom>
        </p:spPr>
        <p:txBody>
          <a:bodyPr wrap="square" lIns="182880" tIns="146304" rIns="182880" bIns="146304">
            <a:spAutoFit/>
          </a:bodyPr>
          <a:lstStyle/>
          <a:p>
            <a:pPr defTabSz="914099" fontAlgn="base">
              <a:lnSpc>
                <a:spcPct val="90000"/>
              </a:lnSpc>
              <a:spcBef>
                <a:spcPts val="600"/>
              </a:spcBef>
              <a:spcAft>
                <a:spcPct val="0"/>
              </a:spcAft>
            </a:pPr>
            <a:r>
              <a:rPr lang="en-US" sz="2000" spc="-90" dirty="0">
                <a:gradFill>
                  <a:gsLst>
                    <a:gs pos="3670">
                      <a:srgbClr val="000000"/>
                    </a:gs>
                    <a:gs pos="100000">
                      <a:srgbClr val="000000"/>
                    </a:gs>
                  </a:gsLst>
                  <a:lin ang="5400000" scaled="0"/>
                </a:gradFill>
              </a:rPr>
              <a:t>Connect and Sync </a:t>
            </a:r>
            <a:r>
              <a:rPr lang="en-US" sz="2000" spc="-90" dirty="0" smtClean="0">
                <a:gradFill>
                  <a:gsLst>
                    <a:gs pos="3670">
                      <a:srgbClr val="000000"/>
                    </a:gs>
                    <a:gs pos="100000">
                      <a:srgbClr val="000000"/>
                    </a:gs>
                  </a:gsLst>
                  <a:lin ang="5400000" scaled="0"/>
                </a:gradFill>
              </a:rPr>
              <a:t>on-premises directories with Azure</a:t>
            </a:r>
            <a:r>
              <a:rPr lang="en-US" sz="2000" spc="-90" dirty="0">
                <a:gradFill>
                  <a:gsLst>
                    <a:gs pos="3670">
                      <a:srgbClr val="000000"/>
                    </a:gs>
                    <a:gs pos="100000">
                      <a:srgbClr val="000000"/>
                    </a:gs>
                  </a:gsLst>
                  <a:lin ang="5400000" scaled="0"/>
                </a:gradFill>
              </a:rPr>
              <a:t>.</a:t>
            </a:r>
          </a:p>
        </p:txBody>
      </p:sp>
      <p:sp>
        <p:nvSpPr>
          <p:cNvPr id="2" name="Title 1"/>
          <p:cNvSpPr>
            <a:spLocks noGrp="1"/>
          </p:cNvSpPr>
          <p:nvPr>
            <p:ph type="title"/>
          </p:nvPr>
        </p:nvSpPr>
        <p:spPr>
          <a:noFill/>
        </p:spPr>
        <p:txBody>
          <a:bodyPr lIns="1920240"/>
          <a:lstStyle/>
          <a:p>
            <a:r>
              <a:rPr lang="en-US" sz="4000" dirty="0" smtClean="0">
                <a:gradFill>
                  <a:gsLst>
                    <a:gs pos="6195">
                      <a:schemeClr val="bg2"/>
                    </a:gs>
                    <a:gs pos="100000">
                      <a:schemeClr val="bg2"/>
                    </a:gs>
                  </a:gsLst>
                  <a:lin ang="5400000" scaled="0"/>
                </a:gradFill>
              </a:rPr>
              <a:t>Your Directory on the cloud </a:t>
            </a:r>
            <a:endParaRPr lang="en-US" sz="4000" dirty="0">
              <a:gradFill>
                <a:gsLst>
                  <a:gs pos="6195">
                    <a:schemeClr val="bg2"/>
                  </a:gs>
                  <a:gs pos="100000">
                    <a:schemeClr val="bg2"/>
                  </a:gs>
                </a:gsLst>
                <a:lin ang="5400000" scaled="0"/>
              </a:gradFill>
            </a:endParaRPr>
          </a:p>
        </p:txBody>
      </p:sp>
      <p:sp>
        <p:nvSpPr>
          <p:cNvPr id="145" name="Rectangle 144"/>
          <p:cNvSpPr/>
          <p:nvPr/>
        </p:nvSpPr>
        <p:spPr>
          <a:xfrm>
            <a:off x="253538" y="4225000"/>
            <a:ext cx="4072104" cy="1403461"/>
          </a:xfrm>
          <a:prstGeom prst="rect">
            <a:avLst/>
          </a:prstGeom>
        </p:spPr>
        <p:txBody>
          <a:bodyPr wrap="square" lIns="182880" tIns="146304" rIns="182880" bIns="146304">
            <a:spAutoFit/>
          </a:bodyPr>
          <a:lstStyle/>
          <a:p>
            <a:pPr defTabSz="914099" fontAlgn="base">
              <a:lnSpc>
                <a:spcPct val="90000"/>
              </a:lnSpc>
              <a:spcBef>
                <a:spcPts val="600"/>
              </a:spcBef>
              <a:spcAft>
                <a:spcPct val="0"/>
              </a:spcAft>
              <a:defRPr/>
            </a:pPr>
            <a:r>
              <a:rPr lang="en-US" sz="2000" spc="-90" dirty="0">
                <a:gradFill>
                  <a:gsLst>
                    <a:gs pos="3670">
                      <a:srgbClr val="000000"/>
                    </a:gs>
                    <a:gs pos="100000">
                      <a:srgbClr val="000000"/>
                    </a:gs>
                  </a:gsLst>
                  <a:lin ang="5400000" scaled="0"/>
                </a:gradFill>
              </a:rPr>
              <a:t>Easily publish on-</a:t>
            </a:r>
            <a:r>
              <a:rPr lang="en-US" sz="2000" spc="-90" dirty="0" err="1">
                <a:gradFill>
                  <a:gsLst>
                    <a:gs pos="3670">
                      <a:srgbClr val="000000"/>
                    </a:gs>
                    <a:gs pos="100000">
                      <a:srgbClr val="000000"/>
                    </a:gs>
                  </a:gsLst>
                  <a:lin ang="5400000" scaled="0"/>
                </a:gradFill>
              </a:rPr>
              <a:t>prem</a:t>
            </a:r>
            <a:r>
              <a:rPr lang="en-US" sz="2000" spc="-90" dirty="0">
                <a:gradFill>
                  <a:gsLst>
                    <a:gs pos="3670">
                      <a:srgbClr val="000000"/>
                    </a:gs>
                    <a:gs pos="100000">
                      <a:srgbClr val="000000"/>
                    </a:gs>
                  </a:gsLst>
                  <a:lin ang="5400000" scaled="0"/>
                </a:gradFill>
              </a:rPr>
              <a:t> web apps via Application Proxy + Custom apps </a:t>
            </a:r>
            <a:br>
              <a:rPr lang="en-US" sz="2000" spc="-90" dirty="0">
                <a:gradFill>
                  <a:gsLst>
                    <a:gs pos="3670">
                      <a:srgbClr val="000000"/>
                    </a:gs>
                    <a:gs pos="100000">
                      <a:srgbClr val="000000"/>
                    </a:gs>
                  </a:gsLst>
                  <a:lin ang="5400000" scaled="0"/>
                </a:gradFill>
              </a:rPr>
            </a:br>
            <a:r>
              <a:rPr lang="en-US" sz="2000" spc="-90" dirty="0">
                <a:gradFill>
                  <a:gsLst>
                    <a:gs pos="3670">
                      <a:srgbClr val="000000"/>
                    </a:gs>
                    <a:gs pos="100000">
                      <a:srgbClr val="000000"/>
                    </a:gs>
                  </a:gsLst>
                  <a:lin ang="5400000" scaled="0"/>
                </a:gradFill>
              </a:rPr>
              <a:t>through a rich standards-based platform.</a:t>
            </a:r>
          </a:p>
        </p:txBody>
      </p:sp>
      <p:sp>
        <p:nvSpPr>
          <p:cNvPr id="149" name="Rectangle 148"/>
          <p:cNvSpPr/>
          <p:nvPr/>
        </p:nvSpPr>
        <p:spPr bwMode="auto">
          <a:xfrm>
            <a:off x="46038" y="6250653"/>
            <a:ext cx="12344400" cy="702597"/>
          </a:xfrm>
          <a:prstGeom prst="rect">
            <a:avLst/>
          </a:prstGeom>
          <a:solidFill>
            <a:srgbClr val="26958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noAutofit/>
          </a:bodyPr>
          <a:lstStyle/>
          <a:p>
            <a:pPr algn="ctr" defTabSz="932290" fontAlgn="base">
              <a:lnSpc>
                <a:spcPct val="90000"/>
              </a:lnSpc>
              <a:spcBef>
                <a:spcPct val="0"/>
              </a:spcBef>
              <a:spcAft>
                <a:spcPct val="0"/>
              </a:spcAft>
            </a:pPr>
            <a:r>
              <a:rPr lang="en-US" sz="2300" spc="-90" dirty="0" smtClean="0">
                <a:solidFill>
                  <a:srgbClr val="FFFFFF"/>
                </a:solidFill>
              </a:rPr>
              <a:t>Identities and applications in one place.</a:t>
            </a:r>
            <a:endParaRPr lang="en-US" sz="2300" spc="-90" dirty="0">
              <a:solidFill>
                <a:srgbClr val="FFFFFF"/>
              </a:solidFill>
            </a:endParaRPr>
          </a:p>
        </p:txBody>
      </p:sp>
      <p:grpSp>
        <p:nvGrpSpPr>
          <p:cNvPr id="26" name="Group 25"/>
          <p:cNvGrpSpPr/>
          <p:nvPr/>
        </p:nvGrpSpPr>
        <p:grpSpPr>
          <a:xfrm>
            <a:off x="6332226" y="3842725"/>
            <a:ext cx="3240502" cy="2395958"/>
            <a:chOff x="5922853" y="4165117"/>
            <a:chExt cx="3240502" cy="2395958"/>
          </a:xfrm>
        </p:grpSpPr>
        <p:sp>
          <p:nvSpPr>
            <p:cNvPr id="114" name="TextBox 113"/>
            <p:cNvSpPr txBox="1"/>
            <p:nvPr/>
          </p:nvSpPr>
          <p:spPr>
            <a:xfrm>
              <a:off x="5922853" y="5668523"/>
              <a:ext cx="3240502" cy="892552"/>
            </a:xfrm>
            <a:prstGeom prst="rect">
              <a:avLst/>
            </a:prstGeom>
            <a:noFill/>
          </p:spPr>
          <p:txBody>
            <a:bodyPr wrap="square" lIns="0" tIns="0" rIns="0" bIns="0" rtlCol="0">
              <a:spAutoFit/>
            </a:bodyPr>
            <a:lstStyle/>
            <a:p>
              <a:pPr algn="ctr" defTabSz="1243038">
                <a:lnSpc>
                  <a:spcPct val="90000"/>
                </a:lnSpc>
                <a:spcBef>
                  <a:spcPct val="20000"/>
                </a:spcBef>
                <a:buSzPct val="80000"/>
              </a:pPr>
              <a:r>
                <a:rPr lang="en-US" sz="2000" dirty="0" smtClean="0">
                  <a:solidFill>
                    <a:srgbClr val="000000"/>
                  </a:solidFill>
                  <a:latin typeface="Segoe UI Light" panose="020B0502040204020203" pitchFamily="34" charset="0"/>
                  <a:cs typeface="Segoe UI Light" panose="020B0502040204020203" pitchFamily="34" charset="0"/>
                </a:rPr>
                <a:t>Web Apps</a:t>
              </a:r>
            </a:p>
            <a:p>
              <a:pPr algn="ctr" defTabSz="1243038">
                <a:lnSpc>
                  <a:spcPct val="90000"/>
                </a:lnSpc>
                <a:spcBef>
                  <a:spcPct val="20000"/>
                </a:spcBef>
                <a:buSzPct val="80000"/>
              </a:pPr>
              <a:r>
                <a:rPr lang="en-US" sz="2000" dirty="0" smtClean="0">
                  <a:solidFill>
                    <a:srgbClr val="000000"/>
                  </a:solidFill>
                  <a:latin typeface="Segoe UI Light" panose="020B0502040204020203" pitchFamily="34" charset="0"/>
                  <a:cs typeface="Segoe UI Light" panose="020B0502040204020203" pitchFamily="34" charset="0"/>
                </a:rPr>
                <a:t> (Azure Active Directory Application Proxy)</a:t>
              </a:r>
              <a:endParaRPr lang="en-US" sz="2000" dirty="0">
                <a:solidFill>
                  <a:srgbClr val="000000"/>
                </a:solidFill>
                <a:latin typeface="Segoe UI Light" panose="020B0502040204020203" pitchFamily="34" charset="0"/>
                <a:cs typeface="Segoe UI Light" panose="020B0502040204020203" pitchFamily="34" charset="0"/>
              </a:endParaRPr>
            </a:p>
          </p:txBody>
        </p:sp>
        <p:grpSp>
          <p:nvGrpSpPr>
            <p:cNvPr id="12" name="Group 11"/>
            <p:cNvGrpSpPr/>
            <p:nvPr/>
          </p:nvGrpSpPr>
          <p:grpSpPr>
            <a:xfrm>
              <a:off x="6455338" y="4165117"/>
              <a:ext cx="2100931" cy="1413529"/>
              <a:chOff x="7309601" y="4248052"/>
              <a:chExt cx="2100931" cy="1413529"/>
            </a:xfrm>
          </p:grpSpPr>
          <p:pic>
            <p:nvPicPr>
              <p:cNvPr id="207" name="Picture 206"/>
              <p:cNvPicPr>
                <a:picLocks noChangeAspect="1"/>
              </p:cNvPicPr>
              <p:nvPr/>
            </p:nvPicPr>
            <p:blipFill>
              <a:blip r:embed="rId3"/>
              <a:stretch>
                <a:fillRect/>
              </a:stretch>
            </p:blipFill>
            <p:spPr>
              <a:xfrm>
                <a:off x="7309601" y="4248052"/>
                <a:ext cx="2100931" cy="1413529"/>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77746" y="4644942"/>
                <a:ext cx="1051005" cy="752359"/>
              </a:xfrm>
              <a:prstGeom prst="rect">
                <a:avLst/>
              </a:prstGeom>
            </p:spPr>
          </p:pic>
        </p:grpSp>
      </p:grpSp>
      <p:grpSp>
        <p:nvGrpSpPr>
          <p:cNvPr id="25" name="Group 24"/>
          <p:cNvGrpSpPr/>
          <p:nvPr/>
        </p:nvGrpSpPr>
        <p:grpSpPr>
          <a:xfrm>
            <a:off x="4729450" y="3842725"/>
            <a:ext cx="2100931" cy="1780405"/>
            <a:chOff x="3594083" y="4165117"/>
            <a:chExt cx="2100931" cy="1780405"/>
          </a:xfrm>
        </p:grpSpPr>
        <p:grpSp>
          <p:nvGrpSpPr>
            <p:cNvPr id="161" name="Group 160"/>
            <p:cNvGrpSpPr/>
            <p:nvPr/>
          </p:nvGrpSpPr>
          <p:grpSpPr>
            <a:xfrm>
              <a:off x="3594083" y="4165117"/>
              <a:ext cx="2100931" cy="1413529"/>
              <a:chOff x="4746181" y="4198425"/>
              <a:chExt cx="2541140" cy="1709707"/>
            </a:xfrm>
          </p:grpSpPr>
          <p:pic>
            <p:nvPicPr>
              <p:cNvPr id="163" name="Picture 162"/>
              <p:cNvPicPr>
                <a:picLocks noChangeAspect="1"/>
              </p:cNvPicPr>
              <p:nvPr/>
            </p:nvPicPr>
            <p:blipFill>
              <a:blip r:embed="rId3"/>
              <a:stretch>
                <a:fillRect/>
              </a:stretch>
            </p:blipFill>
            <p:spPr>
              <a:xfrm>
                <a:off x="4746181" y="4198425"/>
                <a:ext cx="2541140" cy="1709707"/>
              </a:xfrm>
              <a:prstGeom prst="rect">
                <a:avLst/>
              </a:prstGeom>
            </p:spPr>
          </p:pic>
          <p:grpSp>
            <p:nvGrpSpPr>
              <p:cNvPr id="164" name="Group 163"/>
              <p:cNvGrpSpPr/>
              <p:nvPr/>
            </p:nvGrpSpPr>
            <p:grpSpPr>
              <a:xfrm>
                <a:off x="5501789" y="4750745"/>
                <a:ext cx="1146761" cy="676304"/>
                <a:chOff x="5478037" y="4750764"/>
                <a:chExt cx="1146761" cy="676304"/>
              </a:xfrm>
            </p:grpSpPr>
            <p:sp>
              <p:nvSpPr>
                <p:cNvPr id="165" name="Rectangle 164"/>
                <p:cNvSpPr/>
                <p:nvPr/>
              </p:nvSpPr>
              <p:spPr bwMode="auto">
                <a:xfrm>
                  <a:off x="5498905" y="4790095"/>
                  <a:ext cx="714058" cy="47966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166" name="Group 165"/>
                <p:cNvGrpSpPr/>
                <p:nvPr/>
              </p:nvGrpSpPr>
              <p:grpSpPr>
                <a:xfrm>
                  <a:off x="5478037" y="4750764"/>
                  <a:ext cx="1146761" cy="676304"/>
                  <a:chOff x="5478037" y="4750764"/>
                  <a:chExt cx="1146761" cy="676304"/>
                </a:xfrm>
              </p:grpSpPr>
              <p:sp>
                <p:nvSpPr>
                  <p:cNvPr id="167" name="Freeform 5"/>
                  <p:cNvSpPr>
                    <a:spLocks noEditPoints="1"/>
                  </p:cNvSpPr>
                  <p:nvPr/>
                </p:nvSpPr>
                <p:spPr bwMode="auto">
                  <a:xfrm>
                    <a:off x="5478037" y="4750764"/>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168" name="Picture 16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54460" y="4810800"/>
                    <a:ext cx="425042" cy="411480"/>
                  </a:xfrm>
                  <a:prstGeom prst="rect">
                    <a:avLst/>
                  </a:prstGeom>
                </p:spPr>
              </p:pic>
              <p:sp>
                <p:nvSpPr>
                  <p:cNvPr id="169" name="Rectangle 168"/>
                  <p:cNvSpPr/>
                  <p:nvPr/>
                </p:nvSpPr>
                <p:spPr bwMode="auto">
                  <a:xfrm>
                    <a:off x="5873633" y="4919334"/>
                    <a:ext cx="723548" cy="48748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70" name="Freeform 5"/>
                  <p:cNvSpPr>
                    <a:spLocks noEditPoints="1"/>
                  </p:cNvSpPr>
                  <p:nvPr/>
                </p:nvSpPr>
                <p:spPr bwMode="auto">
                  <a:xfrm>
                    <a:off x="5860291" y="4890619"/>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171" name="Picture 170"/>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933148" y="4955552"/>
                    <a:ext cx="425042" cy="411480"/>
                  </a:xfrm>
                  <a:prstGeom prst="rect">
                    <a:avLst/>
                  </a:prstGeom>
                </p:spPr>
              </p:pic>
            </p:grpSp>
          </p:grpSp>
        </p:grpSp>
        <p:sp>
          <p:nvSpPr>
            <p:cNvPr id="162" name="TextBox 161"/>
            <p:cNvSpPr txBox="1"/>
            <p:nvPr/>
          </p:nvSpPr>
          <p:spPr>
            <a:xfrm>
              <a:off x="3606820" y="5668523"/>
              <a:ext cx="2075458" cy="276999"/>
            </a:xfrm>
            <a:prstGeom prst="rect">
              <a:avLst/>
            </a:prstGeom>
            <a:noFill/>
          </p:spPr>
          <p:txBody>
            <a:bodyPr wrap="square" lIns="0" tIns="0" rIns="0" bIns="0" rtlCol="0">
              <a:spAutoFit/>
            </a:bodyPr>
            <a:lstStyle/>
            <a:p>
              <a:pPr algn="ctr" defTabSz="1243038">
                <a:lnSpc>
                  <a:spcPct val="90000"/>
                </a:lnSpc>
                <a:spcBef>
                  <a:spcPct val="20000"/>
                </a:spcBef>
                <a:buSzPct val="80000"/>
              </a:pPr>
              <a:r>
                <a:rPr lang="en-US" sz="2000" dirty="0" smtClean="0">
                  <a:solidFill>
                    <a:srgbClr val="000000"/>
                  </a:solidFill>
                  <a:latin typeface="Segoe UI Light" panose="020B0502040204020203" pitchFamily="34" charset="0"/>
                  <a:cs typeface="Segoe UI Light" panose="020B0502040204020203" pitchFamily="34" charset="0"/>
                </a:rPr>
                <a:t>SaaS apps</a:t>
              </a:r>
              <a:endParaRPr lang="en-US" sz="2000" dirty="0">
                <a:solidFill>
                  <a:srgbClr val="000000"/>
                </a:solidFill>
                <a:latin typeface="Segoe UI Light" panose="020B0502040204020203" pitchFamily="34" charset="0"/>
                <a:cs typeface="Segoe UI Light" panose="020B0502040204020203" pitchFamily="34" charset="0"/>
              </a:endParaRPr>
            </a:p>
          </p:txBody>
        </p:sp>
      </p:grpSp>
      <p:grpSp>
        <p:nvGrpSpPr>
          <p:cNvPr id="27" name="Group 26"/>
          <p:cNvGrpSpPr/>
          <p:nvPr/>
        </p:nvGrpSpPr>
        <p:grpSpPr>
          <a:xfrm>
            <a:off x="8555464" y="3842725"/>
            <a:ext cx="3036088" cy="2118959"/>
            <a:chOff x="8931475" y="4165117"/>
            <a:chExt cx="3036088" cy="2118959"/>
          </a:xfrm>
        </p:grpSpPr>
        <p:pic>
          <p:nvPicPr>
            <p:cNvPr id="182" name="Picture 181"/>
            <p:cNvPicPr>
              <a:picLocks noChangeAspect="1"/>
            </p:cNvPicPr>
            <p:nvPr/>
          </p:nvPicPr>
          <p:blipFill>
            <a:blip r:embed="rId3"/>
            <a:stretch>
              <a:fillRect/>
            </a:stretch>
          </p:blipFill>
          <p:spPr>
            <a:xfrm>
              <a:off x="9384949" y="4165117"/>
              <a:ext cx="2129141" cy="1432510"/>
            </a:xfrm>
            <a:prstGeom prst="rect">
              <a:avLst/>
            </a:prstGeom>
          </p:spPr>
        </p:pic>
        <p:grpSp>
          <p:nvGrpSpPr>
            <p:cNvPr id="172" name="Group 171"/>
            <p:cNvGrpSpPr/>
            <p:nvPr/>
          </p:nvGrpSpPr>
          <p:grpSpPr>
            <a:xfrm>
              <a:off x="9917890" y="4582678"/>
              <a:ext cx="1063259" cy="750979"/>
              <a:chOff x="10323368" y="4285273"/>
              <a:chExt cx="1800370" cy="1271601"/>
            </a:xfrm>
          </p:grpSpPr>
          <p:grpSp>
            <p:nvGrpSpPr>
              <p:cNvPr id="173" name="Group 172"/>
              <p:cNvGrpSpPr/>
              <p:nvPr/>
            </p:nvGrpSpPr>
            <p:grpSpPr>
              <a:xfrm>
                <a:off x="10323368" y="4285273"/>
                <a:ext cx="1368990" cy="1271601"/>
                <a:chOff x="6038380" y="5079391"/>
                <a:chExt cx="1362360" cy="1265443"/>
              </a:xfrm>
              <a:solidFill>
                <a:schemeClr val="tx1"/>
              </a:solidFill>
            </p:grpSpPr>
            <p:sp>
              <p:nvSpPr>
                <p:cNvPr id="175" name="Freeform 5"/>
                <p:cNvSpPr>
                  <a:spLocks noEditPoints="1"/>
                </p:cNvSpPr>
                <p:nvPr/>
              </p:nvSpPr>
              <p:spPr bwMode="auto">
                <a:xfrm>
                  <a:off x="6400916" y="5079391"/>
                  <a:ext cx="999824" cy="698479"/>
                </a:xfrm>
                <a:custGeom>
                  <a:avLst/>
                  <a:gdLst>
                    <a:gd name="T0" fmla="*/ 891 w 1994"/>
                    <a:gd name="T1" fmla="*/ 343 h 1392"/>
                    <a:gd name="T2" fmla="*/ 1319 w 1994"/>
                    <a:gd name="T3" fmla="*/ 343 h 1392"/>
                    <a:gd name="T4" fmla="*/ 1349 w 1994"/>
                    <a:gd name="T5" fmla="*/ 308 h 1392"/>
                    <a:gd name="T6" fmla="*/ 1319 w 1994"/>
                    <a:gd name="T7" fmla="*/ 277 h 1392"/>
                    <a:gd name="T8" fmla="*/ 891 w 1994"/>
                    <a:gd name="T9" fmla="*/ 277 h 1392"/>
                    <a:gd name="T10" fmla="*/ 856 w 1994"/>
                    <a:gd name="T11" fmla="*/ 308 h 1392"/>
                    <a:gd name="T12" fmla="*/ 891 w 1994"/>
                    <a:gd name="T13" fmla="*/ 343 h 1392"/>
                    <a:gd name="T14" fmla="*/ 891 w 1994"/>
                    <a:gd name="T15" fmla="*/ 212 h 1392"/>
                    <a:gd name="T16" fmla="*/ 1747 w 1994"/>
                    <a:gd name="T17" fmla="*/ 212 h 1392"/>
                    <a:gd name="T18" fmla="*/ 1777 w 1994"/>
                    <a:gd name="T19" fmla="*/ 181 h 1392"/>
                    <a:gd name="T20" fmla="*/ 1747 w 1994"/>
                    <a:gd name="T21" fmla="*/ 146 h 1392"/>
                    <a:gd name="T22" fmla="*/ 891 w 1994"/>
                    <a:gd name="T23" fmla="*/ 146 h 1392"/>
                    <a:gd name="T24" fmla="*/ 856 w 1994"/>
                    <a:gd name="T25" fmla="*/ 181 h 1392"/>
                    <a:gd name="T26" fmla="*/ 891 w 1994"/>
                    <a:gd name="T27" fmla="*/ 212 h 1392"/>
                    <a:gd name="T28" fmla="*/ 1964 w 1994"/>
                    <a:gd name="T29" fmla="*/ 0 h 1392"/>
                    <a:gd name="T30" fmla="*/ 675 w 1994"/>
                    <a:gd name="T31" fmla="*/ 0 h 1392"/>
                    <a:gd name="T32" fmla="*/ 645 w 1994"/>
                    <a:gd name="T33" fmla="*/ 30 h 1392"/>
                    <a:gd name="T34" fmla="*/ 645 w 1994"/>
                    <a:gd name="T35" fmla="*/ 373 h 1392"/>
                    <a:gd name="T36" fmla="*/ 710 w 1994"/>
                    <a:gd name="T37" fmla="*/ 373 h 1392"/>
                    <a:gd name="T38" fmla="*/ 710 w 1994"/>
                    <a:gd name="T39" fmla="*/ 60 h 1392"/>
                    <a:gd name="T40" fmla="*/ 1928 w 1994"/>
                    <a:gd name="T41" fmla="*/ 60 h 1392"/>
                    <a:gd name="T42" fmla="*/ 1928 w 1994"/>
                    <a:gd name="T43" fmla="*/ 858 h 1392"/>
                    <a:gd name="T44" fmla="*/ 1279 w 1994"/>
                    <a:gd name="T45" fmla="*/ 858 h 1392"/>
                    <a:gd name="T46" fmla="*/ 1279 w 1994"/>
                    <a:gd name="T47" fmla="*/ 923 h 1392"/>
                    <a:gd name="T48" fmla="*/ 1964 w 1994"/>
                    <a:gd name="T49" fmla="*/ 923 h 1392"/>
                    <a:gd name="T50" fmla="*/ 1994 w 1994"/>
                    <a:gd name="T51" fmla="*/ 888 h 1392"/>
                    <a:gd name="T52" fmla="*/ 1994 w 1994"/>
                    <a:gd name="T53" fmla="*/ 30 h 1392"/>
                    <a:gd name="T54" fmla="*/ 1964 w 1994"/>
                    <a:gd name="T55" fmla="*/ 0 h 1392"/>
                    <a:gd name="T56" fmla="*/ 1279 w 1994"/>
                    <a:gd name="T57" fmla="*/ 706 h 1392"/>
                    <a:gd name="T58" fmla="*/ 1747 w 1994"/>
                    <a:gd name="T59" fmla="*/ 706 h 1392"/>
                    <a:gd name="T60" fmla="*/ 1777 w 1994"/>
                    <a:gd name="T61" fmla="*/ 676 h 1392"/>
                    <a:gd name="T62" fmla="*/ 1777 w 1994"/>
                    <a:gd name="T63" fmla="*/ 469 h 1392"/>
                    <a:gd name="T64" fmla="*/ 1767 w 1994"/>
                    <a:gd name="T65" fmla="*/ 444 h 1392"/>
                    <a:gd name="T66" fmla="*/ 1742 w 1994"/>
                    <a:gd name="T67" fmla="*/ 439 h 1392"/>
                    <a:gd name="T68" fmla="*/ 1611 w 1994"/>
                    <a:gd name="T69" fmla="*/ 464 h 1392"/>
                    <a:gd name="T70" fmla="*/ 1596 w 1994"/>
                    <a:gd name="T71" fmla="*/ 469 h 1392"/>
                    <a:gd name="T72" fmla="*/ 1485 w 1994"/>
                    <a:gd name="T73" fmla="*/ 560 h 1392"/>
                    <a:gd name="T74" fmla="*/ 1375 w 1994"/>
                    <a:gd name="T75" fmla="*/ 514 h 1392"/>
                    <a:gd name="T76" fmla="*/ 1365 w 1994"/>
                    <a:gd name="T77" fmla="*/ 514 h 1392"/>
                    <a:gd name="T78" fmla="*/ 1344 w 1994"/>
                    <a:gd name="T79" fmla="*/ 519 h 1392"/>
                    <a:gd name="T80" fmla="*/ 1344 w 1994"/>
                    <a:gd name="T81" fmla="*/ 519 h 1392"/>
                    <a:gd name="T82" fmla="*/ 1279 w 1994"/>
                    <a:gd name="T83" fmla="*/ 560 h 1392"/>
                    <a:gd name="T84" fmla="*/ 1279 w 1994"/>
                    <a:gd name="T85" fmla="*/ 570 h 1392"/>
                    <a:gd name="T86" fmla="*/ 1279 w 1994"/>
                    <a:gd name="T87" fmla="*/ 706 h 1392"/>
                    <a:gd name="T88" fmla="*/ 1083 w 1994"/>
                    <a:gd name="T89" fmla="*/ 429 h 1392"/>
                    <a:gd name="T90" fmla="*/ 141 w 1994"/>
                    <a:gd name="T91" fmla="*/ 429 h 1392"/>
                    <a:gd name="T92" fmla="*/ 0 w 1994"/>
                    <a:gd name="T93" fmla="*/ 570 h 1392"/>
                    <a:gd name="T94" fmla="*/ 0 w 1994"/>
                    <a:gd name="T95" fmla="*/ 1125 h 1392"/>
                    <a:gd name="T96" fmla="*/ 141 w 1994"/>
                    <a:gd name="T97" fmla="*/ 1266 h 1392"/>
                    <a:gd name="T98" fmla="*/ 192 w 1994"/>
                    <a:gd name="T99" fmla="*/ 1266 h 1392"/>
                    <a:gd name="T100" fmla="*/ 192 w 1994"/>
                    <a:gd name="T101" fmla="*/ 1362 h 1392"/>
                    <a:gd name="T102" fmla="*/ 212 w 1994"/>
                    <a:gd name="T103" fmla="*/ 1392 h 1392"/>
                    <a:gd name="T104" fmla="*/ 227 w 1994"/>
                    <a:gd name="T105" fmla="*/ 1392 h 1392"/>
                    <a:gd name="T106" fmla="*/ 242 w 1994"/>
                    <a:gd name="T107" fmla="*/ 1387 h 1392"/>
                    <a:gd name="T108" fmla="*/ 428 w 1994"/>
                    <a:gd name="T109" fmla="*/ 1266 h 1392"/>
                    <a:gd name="T110" fmla="*/ 1083 w 1994"/>
                    <a:gd name="T111" fmla="*/ 1266 h 1392"/>
                    <a:gd name="T112" fmla="*/ 1224 w 1994"/>
                    <a:gd name="T113" fmla="*/ 1125 h 1392"/>
                    <a:gd name="T114" fmla="*/ 1224 w 1994"/>
                    <a:gd name="T115" fmla="*/ 570 h 1392"/>
                    <a:gd name="T116" fmla="*/ 1083 w 1994"/>
                    <a:gd name="T117" fmla="*/ 429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4" h="1392">
                      <a:moveTo>
                        <a:pt x="891" y="343"/>
                      </a:moveTo>
                      <a:cubicBezTo>
                        <a:pt x="1319" y="343"/>
                        <a:pt x="1319" y="343"/>
                        <a:pt x="1319" y="343"/>
                      </a:cubicBezTo>
                      <a:cubicBezTo>
                        <a:pt x="1334" y="343"/>
                        <a:pt x="1349" y="328"/>
                        <a:pt x="1349" y="308"/>
                      </a:cubicBezTo>
                      <a:cubicBezTo>
                        <a:pt x="1349" y="292"/>
                        <a:pt x="1334" y="277"/>
                        <a:pt x="1319" y="277"/>
                      </a:cubicBezTo>
                      <a:cubicBezTo>
                        <a:pt x="891" y="277"/>
                        <a:pt x="891" y="277"/>
                        <a:pt x="891" y="277"/>
                      </a:cubicBezTo>
                      <a:cubicBezTo>
                        <a:pt x="871" y="277"/>
                        <a:pt x="856" y="292"/>
                        <a:pt x="856" y="308"/>
                      </a:cubicBezTo>
                      <a:cubicBezTo>
                        <a:pt x="856" y="328"/>
                        <a:pt x="871" y="343"/>
                        <a:pt x="891" y="343"/>
                      </a:cubicBezTo>
                      <a:close/>
                      <a:moveTo>
                        <a:pt x="891" y="212"/>
                      </a:moveTo>
                      <a:cubicBezTo>
                        <a:pt x="1747" y="212"/>
                        <a:pt x="1747" y="212"/>
                        <a:pt x="1747" y="212"/>
                      </a:cubicBezTo>
                      <a:cubicBezTo>
                        <a:pt x="1767" y="212"/>
                        <a:pt x="1777" y="197"/>
                        <a:pt x="1777" y="181"/>
                      </a:cubicBezTo>
                      <a:cubicBezTo>
                        <a:pt x="1777" y="161"/>
                        <a:pt x="1767" y="146"/>
                        <a:pt x="1747" y="146"/>
                      </a:cubicBezTo>
                      <a:cubicBezTo>
                        <a:pt x="891" y="146"/>
                        <a:pt x="891" y="146"/>
                        <a:pt x="891" y="146"/>
                      </a:cubicBezTo>
                      <a:cubicBezTo>
                        <a:pt x="871" y="146"/>
                        <a:pt x="856" y="161"/>
                        <a:pt x="856" y="181"/>
                      </a:cubicBezTo>
                      <a:cubicBezTo>
                        <a:pt x="856" y="197"/>
                        <a:pt x="871" y="212"/>
                        <a:pt x="891" y="212"/>
                      </a:cubicBezTo>
                      <a:close/>
                      <a:moveTo>
                        <a:pt x="1964" y="0"/>
                      </a:moveTo>
                      <a:cubicBezTo>
                        <a:pt x="675" y="0"/>
                        <a:pt x="675" y="0"/>
                        <a:pt x="675" y="0"/>
                      </a:cubicBezTo>
                      <a:cubicBezTo>
                        <a:pt x="660" y="0"/>
                        <a:pt x="645" y="10"/>
                        <a:pt x="645" y="30"/>
                      </a:cubicBezTo>
                      <a:cubicBezTo>
                        <a:pt x="645" y="373"/>
                        <a:pt x="645" y="373"/>
                        <a:pt x="645" y="373"/>
                      </a:cubicBezTo>
                      <a:cubicBezTo>
                        <a:pt x="710" y="373"/>
                        <a:pt x="710" y="373"/>
                        <a:pt x="710" y="373"/>
                      </a:cubicBezTo>
                      <a:cubicBezTo>
                        <a:pt x="710" y="60"/>
                        <a:pt x="710" y="60"/>
                        <a:pt x="710" y="60"/>
                      </a:cubicBezTo>
                      <a:cubicBezTo>
                        <a:pt x="1928" y="60"/>
                        <a:pt x="1928" y="60"/>
                        <a:pt x="1928" y="60"/>
                      </a:cubicBezTo>
                      <a:cubicBezTo>
                        <a:pt x="1928" y="858"/>
                        <a:pt x="1928" y="858"/>
                        <a:pt x="1928" y="858"/>
                      </a:cubicBezTo>
                      <a:cubicBezTo>
                        <a:pt x="1279" y="858"/>
                        <a:pt x="1279" y="858"/>
                        <a:pt x="1279" y="858"/>
                      </a:cubicBezTo>
                      <a:cubicBezTo>
                        <a:pt x="1279" y="923"/>
                        <a:pt x="1279" y="923"/>
                        <a:pt x="1279" y="923"/>
                      </a:cubicBezTo>
                      <a:cubicBezTo>
                        <a:pt x="1964" y="923"/>
                        <a:pt x="1964" y="923"/>
                        <a:pt x="1964" y="923"/>
                      </a:cubicBezTo>
                      <a:cubicBezTo>
                        <a:pt x="1979" y="923"/>
                        <a:pt x="1994" y="908"/>
                        <a:pt x="1994" y="888"/>
                      </a:cubicBezTo>
                      <a:cubicBezTo>
                        <a:pt x="1994" y="30"/>
                        <a:pt x="1994" y="30"/>
                        <a:pt x="1994" y="30"/>
                      </a:cubicBezTo>
                      <a:cubicBezTo>
                        <a:pt x="1994" y="10"/>
                        <a:pt x="1979" y="0"/>
                        <a:pt x="1964" y="0"/>
                      </a:cubicBezTo>
                      <a:close/>
                      <a:moveTo>
                        <a:pt x="1279" y="706"/>
                      </a:moveTo>
                      <a:cubicBezTo>
                        <a:pt x="1747" y="706"/>
                        <a:pt x="1747" y="706"/>
                        <a:pt x="1747" y="706"/>
                      </a:cubicBezTo>
                      <a:cubicBezTo>
                        <a:pt x="1767" y="706"/>
                        <a:pt x="1777" y="691"/>
                        <a:pt x="1777" y="676"/>
                      </a:cubicBezTo>
                      <a:cubicBezTo>
                        <a:pt x="1777" y="469"/>
                        <a:pt x="1777" y="469"/>
                        <a:pt x="1777" y="469"/>
                      </a:cubicBezTo>
                      <a:cubicBezTo>
                        <a:pt x="1777" y="459"/>
                        <a:pt x="1777" y="449"/>
                        <a:pt x="1767" y="444"/>
                      </a:cubicBezTo>
                      <a:cubicBezTo>
                        <a:pt x="1762" y="439"/>
                        <a:pt x="1752" y="434"/>
                        <a:pt x="1742" y="439"/>
                      </a:cubicBezTo>
                      <a:cubicBezTo>
                        <a:pt x="1611" y="464"/>
                        <a:pt x="1611" y="464"/>
                        <a:pt x="1611" y="464"/>
                      </a:cubicBezTo>
                      <a:cubicBezTo>
                        <a:pt x="1606" y="464"/>
                        <a:pt x="1601" y="464"/>
                        <a:pt x="1596" y="469"/>
                      </a:cubicBezTo>
                      <a:cubicBezTo>
                        <a:pt x="1485" y="560"/>
                        <a:pt x="1485" y="560"/>
                        <a:pt x="1485" y="560"/>
                      </a:cubicBezTo>
                      <a:cubicBezTo>
                        <a:pt x="1375" y="514"/>
                        <a:pt x="1375" y="514"/>
                        <a:pt x="1375" y="514"/>
                      </a:cubicBezTo>
                      <a:cubicBezTo>
                        <a:pt x="1375" y="514"/>
                        <a:pt x="1370" y="514"/>
                        <a:pt x="1365" y="514"/>
                      </a:cubicBezTo>
                      <a:cubicBezTo>
                        <a:pt x="1359" y="514"/>
                        <a:pt x="1349" y="514"/>
                        <a:pt x="1344" y="519"/>
                      </a:cubicBezTo>
                      <a:cubicBezTo>
                        <a:pt x="1344" y="519"/>
                        <a:pt x="1344" y="519"/>
                        <a:pt x="1344" y="519"/>
                      </a:cubicBezTo>
                      <a:cubicBezTo>
                        <a:pt x="1279" y="560"/>
                        <a:pt x="1279" y="560"/>
                        <a:pt x="1279" y="560"/>
                      </a:cubicBezTo>
                      <a:cubicBezTo>
                        <a:pt x="1279" y="560"/>
                        <a:pt x="1279" y="565"/>
                        <a:pt x="1279" y="570"/>
                      </a:cubicBezTo>
                      <a:cubicBezTo>
                        <a:pt x="1279" y="706"/>
                        <a:pt x="1279" y="706"/>
                        <a:pt x="1279" y="706"/>
                      </a:cubicBezTo>
                      <a:close/>
                      <a:moveTo>
                        <a:pt x="1083" y="429"/>
                      </a:moveTo>
                      <a:cubicBezTo>
                        <a:pt x="141" y="429"/>
                        <a:pt x="141" y="429"/>
                        <a:pt x="141" y="429"/>
                      </a:cubicBezTo>
                      <a:cubicBezTo>
                        <a:pt x="66" y="429"/>
                        <a:pt x="0" y="489"/>
                        <a:pt x="0" y="570"/>
                      </a:cubicBezTo>
                      <a:cubicBezTo>
                        <a:pt x="0" y="1125"/>
                        <a:pt x="0" y="1125"/>
                        <a:pt x="0" y="1125"/>
                      </a:cubicBezTo>
                      <a:cubicBezTo>
                        <a:pt x="0" y="1201"/>
                        <a:pt x="66" y="1266"/>
                        <a:pt x="141" y="1266"/>
                      </a:cubicBezTo>
                      <a:cubicBezTo>
                        <a:pt x="192" y="1266"/>
                        <a:pt x="192" y="1266"/>
                        <a:pt x="192" y="1266"/>
                      </a:cubicBezTo>
                      <a:cubicBezTo>
                        <a:pt x="192" y="1362"/>
                        <a:pt x="192" y="1362"/>
                        <a:pt x="192" y="1362"/>
                      </a:cubicBezTo>
                      <a:cubicBezTo>
                        <a:pt x="192" y="1372"/>
                        <a:pt x="202" y="1387"/>
                        <a:pt x="212" y="1392"/>
                      </a:cubicBezTo>
                      <a:cubicBezTo>
                        <a:pt x="217" y="1392"/>
                        <a:pt x="222" y="1392"/>
                        <a:pt x="227" y="1392"/>
                      </a:cubicBezTo>
                      <a:cubicBezTo>
                        <a:pt x="232" y="1392"/>
                        <a:pt x="237" y="1392"/>
                        <a:pt x="242" y="1387"/>
                      </a:cubicBezTo>
                      <a:cubicBezTo>
                        <a:pt x="428" y="1266"/>
                        <a:pt x="428" y="1266"/>
                        <a:pt x="428" y="1266"/>
                      </a:cubicBezTo>
                      <a:cubicBezTo>
                        <a:pt x="1083" y="1266"/>
                        <a:pt x="1083" y="1266"/>
                        <a:pt x="1083" y="1266"/>
                      </a:cubicBezTo>
                      <a:cubicBezTo>
                        <a:pt x="1163" y="1266"/>
                        <a:pt x="1224" y="1201"/>
                        <a:pt x="1224" y="1125"/>
                      </a:cubicBezTo>
                      <a:cubicBezTo>
                        <a:pt x="1224" y="570"/>
                        <a:pt x="1224" y="570"/>
                        <a:pt x="1224" y="570"/>
                      </a:cubicBezTo>
                      <a:cubicBezTo>
                        <a:pt x="1224" y="489"/>
                        <a:pt x="1163" y="429"/>
                        <a:pt x="1083" y="429"/>
                      </a:cubicBezTo>
                      <a:close/>
                    </a:path>
                  </a:pathLst>
                </a:custGeom>
                <a:grp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nvGrpSpPr>
                <p:cNvPr id="176" name="Group 175"/>
                <p:cNvGrpSpPr/>
                <p:nvPr/>
              </p:nvGrpSpPr>
              <p:grpSpPr>
                <a:xfrm>
                  <a:off x="6038380" y="5776778"/>
                  <a:ext cx="856676" cy="568056"/>
                  <a:chOff x="3067050" y="1341438"/>
                  <a:chExt cx="6219826" cy="4124325"/>
                </a:xfrm>
                <a:grpFill/>
              </p:grpSpPr>
              <p:sp>
                <p:nvSpPr>
                  <p:cNvPr id="178" name="Freeform 21"/>
                  <p:cNvSpPr>
                    <a:spLocks/>
                  </p:cNvSpPr>
                  <p:nvPr/>
                </p:nvSpPr>
                <p:spPr bwMode="auto">
                  <a:xfrm>
                    <a:off x="7073902" y="1728786"/>
                    <a:ext cx="2212974" cy="3281361"/>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179" name="Freeform 22"/>
                  <p:cNvSpPr>
                    <a:spLocks/>
                  </p:cNvSpPr>
                  <p:nvPr/>
                </p:nvSpPr>
                <p:spPr bwMode="auto">
                  <a:xfrm>
                    <a:off x="3067050" y="1600198"/>
                    <a:ext cx="2239966" cy="3332164"/>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180" name="Freeform 23"/>
                  <p:cNvSpPr>
                    <a:spLocks/>
                  </p:cNvSpPr>
                  <p:nvPr/>
                </p:nvSpPr>
                <p:spPr bwMode="auto">
                  <a:xfrm>
                    <a:off x="4443415" y="1341438"/>
                    <a:ext cx="3475042" cy="4124325"/>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grpSp>
          <p:sp>
            <p:nvSpPr>
              <p:cNvPr id="174" name="Freeform 17"/>
              <p:cNvSpPr>
                <a:spLocks noEditPoints="1"/>
              </p:cNvSpPr>
              <p:nvPr/>
            </p:nvSpPr>
            <p:spPr bwMode="auto">
              <a:xfrm>
                <a:off x="11146113" y="5013808"/>
                <a:ext cx="977625" cy="173791"/>
              </a:xfrm>
              <a:custGeom>
                <a:avLst/>
                <a:gdLst>
                  <a:gd name="T0" fmla="*/ 319 w 1808"/>
                  <a:gd name="T1" fmla="*/ 283 h 319"/>
                  <a:gd name="T2" fmla="*/ 109 w 1808"/>
                  <a:gd name="T3" fmla="*/ 195 h 319"/>
                  <a:gd name="T4" fmla="*/ 3 w 1808"/>
                  <a:gd name="T5" fmla="*/ 78 h 319"/>
                  <a:gd name="T6" fmla="*/ 237 w 1808"/>
                  <a:gd name="T7" fmla="*/ 2 h 319"/>
                  <a:gd name="T8" fmla="*/ 239 w 1808"/>
                  <a:gd name="T9" fmla="*/ 225 h 319"/>
                  <a:gd name="T10" fmla="*/ 1807 w 1808"/>
                  <a:gd name="T11" fmla="*/ 180 h 319"/>
                  <a:gd name="T12" fmla="*/ 1571 w 1808"/>
                  <a:gd name="T13" fmla="*/ 133 h 319"/>
                  <a:gd name="T14" fmla="*/ 1593 w 1808"/>
                  <a:gd name="T15" fmla="*/ 250 h 319"/>
                  <a:gd name="T16" fmla="*/ 1569 w 1808"/>
                  <a:gd name="T17" fmla="*/ 234 h 319"/>
                  <a:gd name="T18" fmla="*/ 1543 w 1808"/>
                  <a:gd name="T19" fmla="*/ 117 h 319"/>
                  <a:gd name="T20" fmla="*/ 1568 w 1808"/>
                  <a:gd name="T21" fmla="*/ 158 h 319"/>
                  <a:gd name="T22" fmla="*/ 1553 w 1808"/>
                  <a:gd name="T23" fmla="*/ 232 h 319"/>
                  <a:gd name="T24" fmla="*/ 489 w 1808"/>
                  <a:gd name="T25" fmla="*/ 255 h 319"/>
                  <a:gd name="T26" fmla="*/ 555 w 1808"/>
                  <a:gd name="T27" fmla="*/ 66 h 319"/>
                  <a:gd name="T28" fmla="*/ 441 w 1808"/>
                  <a:gd name="T29" fmla="*/ 66 h 319"/>
                  <a:gd name="T30" fmla="*/ 1118 w 1808"/>
                  <a:gd name="T31" fmla="*/ 249 h 319"/>
                  <a:gd name="T32" fmla="*/ 1185 w 1808"/>
                  <a:gd name="T33" fmla="*/ 156 h 319"/>
                  <a:gd name="T34" fmla="*/ 1164 w 1808"/>
                  <a:gd name="T35" fmla="*/ 82 h 319"/>
                  <a:gd name="T36" fmla="*/ 1215 w 1808"/>
                  <a:gd name="T37" fmla="*/ 67 h 319"/>
                  <a:gd name="T38" fmla="*/ 1147 w 1808"/>
                  <a:gd name="T39" fmla="*/ 159 h 319"/>
                  <a:gd name="T40" fmla="*/ 1137 w 1808"/>
                  <a:gd name="T41" fmla="*/ 233 h 319"/>
                  <a:gd name="T42" fmla="*/ 912 w 1808"/>
                  <a:gd name="T43" fmla="*/ 255 h 319"/>
                  <a:gd name="T44" fmla="*/ 972 w 1808"/>
                  <a:gd name="T45" fmla="*/ 169 h 319"/>
                  <a:gd name="T46" fmla="*/ 901 w 1808"/>
                  <a:gd name="T47" fmla="*/ 148 h 319"/>
                  <a:gd name="T48" fmla="*/ 994 w 1808"/>
                  <a:gd name="T49" fmla="*/ 147 h 319"/>
                  <a:gd name="T50" fmla="*/ 976 w 1808"/>
                  <a:gd name="T51" fmla="*/ 255 h 319"/>
                  <a:gd name="T52" fmla="*/ 972 w 1808"/>
                  <a:gd name="T53" fmla="*/ 186 h 319"/>
                  <a:gd name="T54" fmla="*/ 971 w 1808"/>
                  <a:gd name="T55" fmla="*/ 217 h 319"/>
                  <a:gd name="T56" fmla="*/ 1717 w 1808"/>
                  <a:gd name="T57" fmla="*/ 255 h 319"/>
                  <a:gd name="T58" fmla="*/ 1807 w 1808"/>
                  <a:gd name="T59" fmla="*/ 180 h 319"/>
                  <a:gd name="T60" fmla="*/ 1785 w 1808"/>
                  <a:gd name="T61" fmla="*/ 194 h 319"/>
                  <a:gd name="T62" fmla="*/ 1421 w 1808"/>
                  <a:gd name="T63" fmla="*/ 238 h 319"/>
                  <a:gd name="T64" fmla="*/ 1443 w 1808"/>
                  <a:gd name="T65" fmla="*/ 122 h 319"/>
                  <a:gd name="T66" fmla="*/ 1421 w 1808"/>
                  <a:gd name="T67" fmla="*/ 196 h 319"/>
                  <a:gd name="T68" fmla="*/ 1351 w 1808"/>
                  <a:gd name="T69" fmla="*/ 120 h 319"/>
                  <a:gd name="T70" fmla="*/ 1334 w 1808"/>
                  <a:gd name="T71" fmla="*/ 229 h 319"/>
                  <a:gd name="T72" fmla="*/ 842 w 1808"/>
                  <a:gd name="T73" fmla="*/ 237 h 319"/>
                  <a:gd name="T74" fmla="*/ 864 w 1808"/>
                  <a:gd name="T75" fmla="*/ 120 h 319"/>
                  <a:gd name="T76" fmla="*/ 841 w 1808"/>
                  <a:gd name="T77" fmla="*/ 211 h 319"/>
                  <a:gd name="T78" fmla="*/ 770 w 1808"/>
                  <a:gd name="T79" fmla="*/ 118 h 319"/>
                  <a:gd name="T80" fmla="*/ 804 w 1808"/>
                  <a:gd name="T81" fmla="*/ 258 h 319"/>
                  <a:gd name="T82" fmla="*/ 654 w 1808"/>
                  <a:gd name="T83" fmla="*/ 253 h 319"/>
                  <a:gd name="T84" fmla="*/ 678 w 1808"/>
                  <a:gd name="T85" fmla="*/ 169 h 319"/>
                  <a:gd name="T86" fmla="*/ 725 w 1808"/>
                  <a:gd name="T87" fmla="*/ 140 h 319"/>
                  <a:gd name="T88" fmla="*/ 680 w 1808"/>
                  <a:gd name="T89" fmla="*/ 195 h 319"/>
                  <a:gd name="T90" fmla="*/ 647 w 1808"/>
                  <a:gd name="T91" fmla="*/ 227 h 319"/>
                  <a:gd name="T92" fmla="*/ 1251 w 1808"/>
                  <a:gd name="T93" fmla="*/ 118 h 319"/>
                  <a:gd name="T94" fmla="*/ 1255 w 1808"/>
                  <a:gd name="T95" fmla="*/ 141 h 319"/>
                  <a:gd name="T96" fmla="*/ 1311 w 1808"/>
                  <a:gd name="T97" fmla="*/ 252 h 319"/>
                  <a:gd name="T98" fmla="*/ 1277 w 1808"/>
                  <a:gd name="T99" fmla="*/ 141 h 319"/>
                  <a:gd name="T100" fmla="*/ 1311 w 1808"/>
                  <a:gd name="T101" fmla="*/ 121 h 319"/>
                  <a:gd name="T102" fmla="*/ 1275 w 1808"/>
                  <a:gd name="T103" fmla="*/ 78 h 319"/>
                  <a:gd name="T104" fmla="*/ 1050 w 1808"/>
                  <a:gd name="T105" fmla="*/ 57 h 319"/>
                  <a:gd name="T106" fmla="*/ 1028 w 1808"/>
                  <a:gd name="T107" fmla="*/ 154 h 319"/>
                  <a:gd name="T108" fmla="*/ 620 w 1808"/>
                  <a:gd name="T109" fmla="*/ 251 h 319"/>
                  <a:gd name="T110" fmla="*/ 598 w 1808"/>
                  <a:gd name="T111" fmla="*/ 123 h 319"/>
                  <a:gd name="T112" fmla="*/ 1631 w 1808"/>
                  <a:gd name="T113" fmla="*/ 118 h 319"/>
                  <a:gd name="T114" fmla="*/ 1648 w 1808"/>
                  <a:gd name="T115" fmla="*/ 253 h 319"/>
                  <a:gd name="T116" fmla="*/ 595 w 1808"/>
                  <a:gd name="T117" fmla="*/ 74 h 319"/>
                  <a:gd name="T118" fmla="*/ 1636 w 1808"/>
                  <a:gd name="T119" fmla="*/ 8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8" h="319">
                    <a:moveTo>
                      <a:pt x="241" y="0"/>
                    </a:moveTo>
                    <a:cubicBezTo>
                      <a:pt x="241" y="1"/>
                      <a:pt x="242" y="1"/>
                      <a:pt x="243" y="1"/>
                    </a:cubicBezTo>
                    <a:cubicBezTo>
                      <a:pt x="267" y="11"/>
                      <a:pt x="292" y="21"/>
                      <a:pt x="316" y="30"/>
                    </a:cubicBezTo>
                    <a:cubicBezTo>
                      <a:pt x="320" y="32"/>
                      <a:pt x="319" y="31"/>
                      <a:pt x="319" y="36"/>
                    </a:cubicBezTo>
                    <a:cubicBezTo>
                      <a:pt x="319" y="118"/>
                      <a:pt x="319" y="201"/>
                      <a:pt x="319" y="283"/>
                    </a:cubicBezTo>
                    <a:cubicBezTo>
                      <a:pt x="319" y="283"/>
                      <a:pt x="319" y="283"/>
                      <a:pt x="319" y="283"/>
                    </a:cubicBezTo>
                    <a:cubicBezTo>
                      <a:pt x="319" y="288"/>
                      <a:pt x="320" y="287"/>
                      <a:pt x="316" y="288"/>
                    </a:cubicBezTo>
                    <a:cubicBezTo>
                      <a:pt x="302" y="294"/>
                      <a:pt x="288" y="300"/>
                      <a:pt x="274" y="305"/>
                    </a:cubicBezTo>
                    <a:cubicBezTo>
                      <a:pt x="264" y="309"/>
                      <a:pt x="253" y="313"/>
                      <a:pt x="243" y="318"/>
                    </a:cubicBezTo>
                    <a:cubicBezTo>
                      <a:pt x="240" y="319"/>
                      <a:pt x="239" y="318"/>
                      <a:pt x="237" y="316"/>
                    </a:cubicBezTo>
                    <a:cubicBezTo>
                      <a:pt x="197" y="276"/>
                      <a:pt x="156" y="236"/>
                      <a:pt x="116" y="195"/>
                    </a:cubicBezTo>
                    <a:cubicBezTo>
                      <a:pt x="113" y="192"/>
                      <a:pt x="113" y="192"/>
                      <a:pt x="109" y="195"/>
                    </a:cubicBezTo>
                    <a:cubicBezTo>
                      <a:pt x="85" y="214"/>
                      <a:pt x="60" y="234"/>
                      <a:pt x="35" y="253"/>
                    </a:cubicBezTo>
                    <a:cubicBezTo>
                      <a:pt x="33" y="255"/>
                      <a:pt x="31" y="255"/>
                      <a:pt x="29" y="254"/>
                    </a:cubicBezTo>
                    <a:cubicBezTo>
                      <a:pt x="20" y="249"/>
                      <a:pt x="12" y="245"/>
                      <a:pt x="3" y="241"/>
                    </a:cubicBezTo>
                    <a:cubicBezTo>
                      <a:pt x="2" y="240"/>
                      <a:pt x="1" y="239"/>
                      <a:pt x="0" y="239"/>
                    </a:cubicBezTo>
                    <a:cubicBezTo>
                      <a:pt x="0" y="186"/>
                      <a:pt x="0" y="132"/>
                      <a:pt x="0" y="79"/>
                    </a:cubicBezTo>
                    <a:cubicBezTo>
                      <a:pt x="1" y="79"/>
                      <a:pt x="2" y="79"/>
                      <a:pt x="3" y="78"/>
                    </a:cubicBezTo>
                    <a:cubicBezTo>
                      <a:pt x="12" y="74"/>
                      <a:pt x="20" y="70"/>
                      <a:pt x="29" y="65"/>
                    </a:cubicBezTo>
                    <a:cubicBezTo>
                      <a:pt x="31" y="64"/>
                      <a:pt x="33" y="64"/>
                      <a:pt x="35" y="66"/>
                    </a:cubicBezTo>
                    <a:cubicBezTo>
                      <a:pt x="60" y="85"/>
                      <a:pt x="85" y="105"/>
                      <a:pt x="110" y="124"/>
                    </a:cubicBezTo>
                    <a:cubicBezTo>
                      <a:pt x="113" y="126"/>
                      <a:pt x="113" y="127"/>
                      <a:pt x="115" y="124"/>
                    </a:cubicBezTo>
                    <a:cubicBezTo>
                      <a:pt x="115" y="124"/>
                      <a:pt x="115" y="124"/>
                      <a:pt x="116" y="123"/>
                    </a:cubicBezTo>
                    <a:cubicBezTo>
                      <a:pt x="156" y="83"/>
                      <a:pt x="197" y="43"/>
                      <a:pt x="237" y="2"/>
                    </a:cubicBezTo>
                    <a:cubicBezTo>
                      <a:pt x="238" y="1"/>
                      <a:pt x="239" y="1"/>
                      <a:pt x="239" y="0"/>
                    </a:cubicBezTo>
                    <a:cubicBezTo>
                      <a:pt x="240" y="0"/>
                      <a:pt x="240" y="0"/>
                      <a:pt x="241" y="0"/>
                    </a:cubicBezTo>
                    <a:close/>
                    <a:moveTo>
                      <a:pt x="239" y="225"/>
                    </a:moveTo>
                    <a:cubicBezTo>
                      <a:pt x="239" y="181"/>
                      <a:pt x="239" y="138"/>
                      <a:pt x="239" y="94"/>
                    </a:cubicBezTo>
                    <a:cubicBezTo>
                      <a:pt x="211" y="116"/>
                      <a:pt x="183" y="138"/>
                      <a:pt x="155" y="159"/>
                    </a:cubicBezTo>
                    <a:cubicBezTo>
                      <a:pt x="183" y="181"/>
                      <a:pt x="211" y="203"/>
                      <a:pt x="239" y="225"/>
                    </a:cubicBezTo>
                    <a:close/>
                    <a:moveTo>
                      <a:pt x="32" y="206"/>
                    </a:moveTo>
                    <a:cubicBezTo>
                      <a:pt x="48" y="190"/>
                      <a:pt x="64" y="175"/>
                      <a:pt x="79" y="160"/>
                    </a:cubicBezTo>
                    <a:cubicBezTo>
                      <a:pt x="63" y="144"/>
                      <a:pt x="48" y="128"/>
                      <a:pt x="32" y="113"/>
                    </a:cubicBezTo>
                    <a:cubicBezTo>
                      <a:pt x="32" y="144"/>
                      <a:pt x="32" y="175"/>
                      <a:pt x="32" y="206"/>
                    </a:cubicBezTo>
                    <a:close/>
                    <a:moveTo>
                      <a:pt x="1808" y="180"/>
                    </a:moveTo>
                    <a:cubicBezTo>
                      <a:pt x="1808" y="180"/>
                      <a:pt x="1807" y="180"/>
                      <a:pt x="1807" y="180"/>
                    </a:cubicBezTo>
                    <a:cubicBezTo>
                      <a:pt x="1807" y="184"/>
                      <a:pt x="1807" y="188"/>
                      <a:pt x="1807" y="192"/>
                    </a:cubicBezTo>
                    <a:cubicBezTo>
                      <a:pt x="1807" y="192"/>
                      <a:pt x="1807" y="192"/>
                      <a:pt x="1807" y="192"/>
                    </a:cubicBezTo>
                    <a:cubicBezTo>
                      <a:pt x="1808" y="192"/>
                      <a:pt x="1808" y="192"/>
                      <a:pt x="1808" y="192"/>
                    </a:cubicBezTo>
                    <a:cubicBezTo>
                      <a:pt x="1808" y="188"/>
                      <a:pt x="1808" y="184"/>
                      <a:pt x="1808" y="180"/>
                    </a:cubicBezTo>
                    <a:close/>
                    <a:moveTo>
                      <a:pt x="1571" y="137"/>
                    </a:moveTo>
                    <a:cubicBezTo>
                      <a:pt x="1571" y="135"/>
                      <a:pt x="1571" y="134"/>
                      <a:pt x="1571" y="133"/>
                    </a:cubicBezTo>
                    <a:cubicBezTo>
                      <a:pt x="1571" y="107"/>
                      <a:pt x="1571" y="82"/>
                      <a:pt x="1571" y="57"/>
                    </a:cubicBezTo>
                    <a:cubicBezTo>
                      <a:pt x="1571" y="52"/>
                      <a:pt x="1570" y="53"/>
                      <a:pt x="1575" y="53"/>
                    </a:cubicBezTo>
                    <a:cubicBezTo>
                      <a:pt x="1580" y="53"/>
                      <a:pt x="1585" y="53"/>
                      <a:pt x="1590" y="53"/>
                    </a:cubicBezTo>
                    <a:cubicBezTo>
                      <a:pt x="1593" y="53"/>
                      <a:pt x="1593" y="53"/>
                      <a:pt x="1593" y="56"/>
                    </a:cubicBezTo>
                    <a:cubicBezTo>
                      <a:pt x="1593" y="56"/>
                      <a:pt x="1593" y="57"/>
                      <a:pt x="1593" y="57"/>
                    </a:cubicBezTo>
                    <a:cubicBezTo>
                      <a:pt x="1593" y="122"/>
                      <a:pt x="1593" y="186"/>
                      <a:pt x="1593" y="250"/>
                    </a:cubicBezTo>
                    <a:cubicBezTo>
                      <a:pt x="1593" y="256"/>
                      <a:pt x="1594" y="255"/>
                      <a:pt x="1588" y="255"/>
                    </a:cubicBezTo>
                    <a:cubicBezTo>
                      <a:pt x="1583" y="255"/>
                      <a:pt x="1578" y="255"/>
                      <a:pt x="1573" y="255"/>
                    </a:cubicBezTo>
                    <a:cubicBezTo>
                      <a:pt x="1571" y="255"/>
                      <a:pt x="1571" y="255"/>
                      <a:pt x="1571" y="253"/>
                    </a:cubicBezTo>
                    <a:cubicBezTo>
                      <a:pt x="1571" y="247"/>
                      <a:pt x="1571" y="242"/>
                      <a:pt x="1571" y="236"/>
                    </a:cubicBezTo>
                    <a:cubicBezTo>
                      <a:pt x="1571" y="235"/>
                      <a:pt x="1571" y="234"/>
                      <a:pt x="1571" y="233"/>
                    </a:cubicBezTo>
                    <a:cubicBezTo>
                      <a:pt x="1570" y="233"/>
                      <a:pt x="1569" y="234"/>
                      <a:pt x="1569" y="234"/>
                    </a:cubicBezTo>
                    <a:cubicBezTo>
                      <a:pt x="1559" y="250"/>
                      <a:pt x="1544" y="258"/>
                      <a:pt x="1525" y="258"/>
                    </a:cubicBezTo>
                    <a:cubicBezTo>
                      <a:pt x="1510" y="259"/>
                      <a:pt x="1496" y="255"/>
                      <a:pt x="1485" y="243"/>
                    </a:cubicBezTo>
                    <a:cubicBezTo>
                      <a:pt x="1479" y="237"/>
                      <a:pt x="1474" y="229"/>
                      <a:pt x="1471" y="220"/>
                    </a:cubicBezTo>
                    <a:cubicBezTo>
                      <a:pt x="1464" y="197"/>
                      <a:pt x="1465" y="174"/>
                      <a:pt x="1474" y="152"/>
                    </a:cubicBezTo>
                    <a:cubicBezTo>
                      <a:pt x="1480" y="137"/>
                      <a:pt x="1491" y="125"/>
                      <a:pt x="1506" y="119"/>
                    </a:cubicBezTo>
                    <a:cubicBezTo>
                      <a:pt x="1518" y="114"/>
                      <a:pt x="1531" y="114"/>
                      <a:pt x="1543" y="117"/>
                    </a:cubicBezTo>
                    <a:cubicBezTo>
                      <a:pt x="1554" y="119"/>
                      <a:pt x="1562" y="125"/>
                      <a:pt x="1568" y="134"/>
                    </a:cubicBezTo>
                    <a:cubicBezTo>
                      <a:pt x="1569" y="135"/>
                      <a:pt x="1570" y="135"/>
                      <a:pt x="1570" y="136"/>
                    </a:cubicBezTo>
                    <a:cubicBezTo>
                      <a:pt x="1570" y="136"/>
                      <a:pt x="1570" y="136"/>
                      <a:pt x="1571" y="137"/>
                    </a:cubicBezTo>
                    <a:close/>
                    <a:moveTo>
                      <a:pt x="1571" y="184"/>
                    </a:moveTo>
                    <a:cubicBezTo>
                      <a:pt x="1571" y="180"/>
                      <a:pt x="1571" y="176"/>
                      <a:pt x="1571" y="172"/>
                    </a:cubicBezTo>
                    <a:cubicBezTo>
                      <a:pt x="1571" y="167"/>
                      <a:pt x="1570" y="163"/>
                      <a:pt x="1568" y="158"/>
                    </a:cubicBezTo>
                    <a:cubicBezTo>
                      <a:pt x="1562" y="144"/>
                      <a:pt x="1552" y="135"/>
                      <a:pt x="1536" y="134"/>
                    </a:cubicBezTo>
                    <a:cubicBezTo>
                      <a:pt x="1520" y="132"/>
                      <a:pt x="1508" y="138"/>
                      <a:pt x="1499" y="152"/>
                    </a:cubicBezTo>
                    <a:cubicBezTo>
                      <a:pt x="1496" y="155"/>
                      <a:pt x="1494" y="159"/>
                      <a:pt x="1493" y="163"/>
                    </a:cubicBezTo>
                    <a:cubicBezTo>
                      <a:pt x="1489" y="175"/>
                      <a:pt x="1489" y="186"/>
                      <a:pt x="1490" y="198"/>
                    </a:cubicBezTo>
                    <a:cubicBezTo>
                      <a:pt x="1490" y="205"/>
                      <a:pt x="1492" y="212"/>
                      <a:pt x="1495" y="218"/>
                    </a:cubicBezTo>
                    <a:cubicBezTo>
                      <a:pt x="1508" y="244"/>
                      <a:pt x="1538" y="244"/>
                      <a:pt x="1553" y="232"/>
                    </a:cubicBezTo>
                    <a:cubicBezTo>
                      <a:pt x="1563" y="224"/>
                      <a:pt x="1568" y="214"/>
                      <a:pt x="1570" y="202"/>
                    </a:cubicBezTo>
                    <a:cubicBezTo>
                      <a:pt x="1571" y="196"/>
                      <a:pt x="1571" y="190"/>
                      <a:pt x="1571" y="184"/>
                    </a:cubicBezTo>
                    <a:close/>
                    <a:moveTo>
                      <a:pt x="417" y="67"/>
                    </a:moveTo>
                    <a:cubicBezTo>
                      <a:pt x="431" y="107"/>
                      <a:pt x="446" y="146"/>
                      <a:pt x="460" y="186"/>
                    </a:cubicBezTo>
                    <a:cubicBezTo>
                      <a:pt x="468" y="208"/>
                      <a:pt x="476" y="230"/>
                      <a:pt x="484" y="252"/>
                    </a:cubicBezTo>
                    <a:cubicBezTo>
                      <a:pt x="485" y="255"/>
                      <a:pt x="485" y="255"/>
                      <a:pt x="489" y="255"/>
                    </a:cubicBezTo>
                    <a:cubicBezTo>
                      <a:pt x="494" y="255"/>
                      <a:pt x="500" y="255"/>
                      <a:pt x="506" y="255"/>
                    </a:cubicBezTo>
                    <a:cubicBezTo>
                      <a:pt x="511" y="255"/>
                      <a:pt x="509" y="256"/>
                      <a:pt x="511" y="251"/>
                    </a:cubicBezTo>
                    <a:cubicBezTo>
                      <a:pt x="534" y="190"/>
                      <a:pt x="557" y="128"/>
                      <a:pt x="579" y="67"/>
                    </a:cubicBezTo>
                    <a:cubicBezTo>
                      <a:pt x="580" y="66"/>
                      <a:pt x="580" y="65"/>
                      <a:pt x="580" y="64"/>
                    </a:cubicBezTo>
                    <a:cubicBezTo>
                      <a:pt x="573" y="64"/>
                      <a:pt x="566" y="64"/>
                      <a:pt x="559" y="63"/>
                    </a:cubicBezTo>
                    <a:cubicBezTo>
                      <a:pt x="557" y="63"/>
                      <a:pt x="556" y="64"/>
                      <a:pt x="555" y="66"/>
                    </a:cubicBezTo>
                    <a:cubicBezTo>
                      <a:pt x="553" y="73"/>
                      <a:pt x="550" y="81"/>
                      <a:pt x="547" y="88"/>
                    </a:cubicBezTo>
                    <a:cubicBezTo>
                      <a:pt x="531" y="133"/>
                      <a:pt x="515" y="178"/>
                      <a:pt x="499" y="223"/>
                    </a:cubicBezTo>
                    <a:cubicBezTo>
                      <a:pt x="499" y="224"/>
                      <a:pt x="499" y="226"/>
                      <a:pt x="497" y="226"/>
                    </a:cubicBezTo>
                    <a:cubicBezTo>
                      <a:pt x="497" y="225"/>
                      <a:pt x="497" y="225"/>
                      <a:pt x="496" y="224"/>
                    </a:cubicBezTo>
                    <a:cubicBezTo>
                      <a:pt x="484" y="188"/>
                      <a:pt x="471" y="152"/>
                      <a:pt x="459" y="116"/>
                    </a:cubicBezTo>
                    <a:cubicBezTo>
                      <a:pt x="453" y="100"/>
                      <a:pt x="447" y="83"/>
                      <a:pt x="441" y="66"/>
                    </a:cubicBezTo>
                    <a:cubicBezTo>
                      <a:pt x="441" y="64"/>
                      <a:pt x="440" y="63"/>
                      <a:pt x="438" y="63"/>
                    </a:cubicBezTo>
                    <a:cubicBezTo>
                      <a:pt x="434" y="64"/>
                      <a:pt x="429" y="64"/>
                      <a:pt x="425" y="64"/>
                    </a:cubicBezTo>
                    <a:cubicBezTo>
                      <a:pt x="422" y="64"/>
                      <a:pt x="419" y="64"/>
                      <a:pt x="416" y="64"/>
                    </a:cubicBezTo>
                    <a:cubicBezTo>
                      <a:pt x="416" y="65"/>
                      <a:pt x="416" y="66"/>
                      <a:pt x="417" y="67"/>
                    </a:cubicBezTo>
                    <a:close/>
                    <a:moveTo>
                      <a:pt x="1117" y="246"/>
                    </a:moveTo>
                    <a:cubicBezTo>
                      <a:pt x="1117" y="247"/>
                      <a:pt x="1117" y="248"/>
                      <a:pt x="1118" y="249"/>
                    </a:cubicBezTo>
                    <a:cubicBezTo>
                      <a:pt x="1120" y="249"/>
                      <a:pt x="1121" y="250"/>
                      <a:pt x="1122" y="251"/>
                    </a:cubicBezTo>
                    <a:cubicBezTo>
                      <a:pt x="1129" y="253"/>
                      <a:pt x="1136" y="255"/>
                      <a:pt x="1143" y="257"/>
                    </a:cubicBezTo>
                    <a:cubicBezTo>
                      <a:pt x="1159" y="260"/>
                      <a:pt x="1175" y="259"/>
                      <a:pt x="1191" y="253"/>
                    </a:cubicBezTo>
                    <a:cubicBezTo>
                      <a:pt x="1216" y="244"/>
                      <a:pt x="1227" y="223"/>
                      <a:pt x="1222" y="197"/>
                    </a:cubicBezTo>
                    <a:cubicBezTo>
                      <a:pt x="1220" y="186"/>
                      <a:pt x="1214" y="177"/>
                      <a:pt x="1205" y="170"/>
                    </a:cubicBezTo>
                    <a:cubicBezTo>
                      <a:pt x="1199" y="164"/>
                      <a:pt x="1192" y="160"/>
                      <a:pt x="1185" y="156"/>
                    </a:cubicBezTo>
                    <a:cubicBezTo>
                      <a:pt x="1177" y="151"/>
                      <a:pt x="1169" y="147"/>
                      <a:pt x="1161" y="141"/>
                    </a:cubicBezTo>
                    <a:cubicBezTo>
                      <a:pt x="1157" y="139"/>
                      <a:pt x="1153" y="136"/>
                      <a:pt x="1149" y="132"/>
                    </a:cubicBezTo>
                    <a:cubicBezTo>
                      <a:pt x="1145" y="128"/>
                      <a:pt x="1142" y="123"/>
                      <a:pt x="1141" y="117"/>
                    </a:cubicBezTo>
                    <a:cubicBezTo>
                      <a:pt x="1140" y="113"/>
                      <a:pt x="1140" y="110"/>
                      <a:pt x="1141" y="106"/>
                    </a:cubicBezTo>
                    <a:cubicBezTo>
                      <a:pt x="1141" y="100"/>
                      <a:pt x="1143" y="95"/>
                      <a:pt x="1147" y="91"/>
                    </a:cubicBezTo>
                    <a:cubicBezTo>
                      <a:pt x="1152" y="86"/>
                      <a:pt x="1158" y="84"/>
                      <a:pt x="1164" y="82"/>
                    </a:cubicBezTo>
                    <a:cubicBezTo>
                      <a:pt x="1171" y="80"/>
                      <a:pt x="1178" y="80"/>
                      <a:pt x="1185" y="81"/>
                    </a:cubicBezTo>
                    <a:cubicBezTo>
                      <a:pt x="1195" y="82"/>
                      <a:pt x="1205" y="85"/>
                      <a:pt x="1213" y="91"/>
                    </a:cubicBezTo>
                    <a:cubicBezTo>
                      <a:pt x="1214" y="91"/>
                      <a:pt x="1214" y="92"/>
                      <a:pt x="1215" y="92"/>
                    </a:cubicBezTo>
                    <a:cubicBezTo>
                      <a:pt x="1215" y="91"/>
                      <a:pt x="1215" y="91"/>
                      <a:pt x="1215" y="91"/>
                    </a:cubicBezTo>
                    <a:cubicBezTo>
                      <a:pt x="1215" y="86"/>
                      <a:pt x="1215" y="81"/>
                      <a:pt x="1215" y="75"/>
                    </a:cubicBezTo>
                    <a:cubicBezTo>
                      <a:pt x="1215" y="73"/>
                      <a:pt x="1216" y="69"/>
                      <a:pt x="1215" y="67"/>
                    </a:cubicBezTo>
                    <a:cubicBezTo>
                      <a:pt x="1213" y="65"/>
                      <a:pt x="1209" y="64"/>
                      <a:pt x="1206" y="63"/>
                    </a:cubicBezTo>
                    <a:cubicBezTo>
                      <a:pt x="1196" y="61"/>
                      <a:pt x="1185" y="60"/>
                      <a:pt x="1175" y="60"/>
                    </a:cubicBezTo>
                    <a:cubicBezTo>
                      <a:pt x="1168" y="61"/>
                      <a:pt x="1161" y="61"/>
                      <a:pt x="1155" y="64"/>
                    </a:cubicBezTo>
                    <a:cubicBezTo>
                      <a:pt x="1134" y="70"/>
                      <a:pt x="1120" y="83"/>
                      <a:pt x="1117" y="106"/>
                    </a:cubicBezTo>
                    <a:cubicBezTo>
                      <a:pt x="1116" y="121"/>
                      <a:pt x="1119" y="134"/>
                      <a:pt x="1130" y="145"/>
                    </a:cubicBezTo>
                    <a:cubicBezTo>
                      <a:pt x="1135" y="150"/>
                      <a:pt x="1141" y="154"/>
                      <a:pt x="1147" y="159"/>
                    </a:cubicBezTo>
                    <a:cubicBezTo>
                      <a:pt x="1154" y="163"/>
                      <a:pt x="1162" y="167"/>
                      <a:pt x="1169" y="172"/>
                    </a:cubicBezTo>
                    <a:cubicBezTo>
                      <a:pt x="1176" y="176"/>
                      <a:pt x="1183" y="181"/>
                      <a:pt x="1189" y="186"/>
                    </a:cubicBezTo>
                    <a:cubicBezTo>
                      <a:pt x="1197" y="193"/>
                      <a:pt x="1200" y="202"/>
                      <a:pt x="1200" y="212"/>
                    </a:cubicBezTo>
                    <a:cubicBezTo>
                      <a:pt x="1199" y="224"/>
                      <a:pt x="1193" y="231"/>
                      <a:pt x="1182" y="235"/>
                    </a:cubicBezTo>
                    <a:cubicBezTo>
                      <a:pt x="1179" y="236"/>
                      <a:pt x="1177" y="237"/>
                      <a:pt x="1174" y="237"/>
                    </a:cubicBezTo>
                    <a:cubicBezTo>
                      <a:pt x="1161" y="239"/>
                      <a:pt x="1149" y="237"/>
                      <a:pt x="1137" y="233"/>
                    </a:cubicBezTo>
                    <a:cubicBezTo>
                      <a:pt x="1130" y="230"/>
                      <a:pt x="1123" y="226"/>
                      <a:pt x="1117" y="221"/>
                    </a:cubicBezTo>
                    <a:cubicBezTo>
                      <a:pt x="1117" y="230"/>
                      <a:pt x="1117" y="238"/>
                      <a:pt x="1117" y="246"/>
                    </a:cubicBezTo>
                    <a:close/>
                    <a:moveTo>
                      <a:pt x="973" y="234"/>
                    </a:moveTo>
                    <a:cubicBezTo>
                      <a:pt x="973" y="235"/>
                      <a:pt x="972" y="237"/>
                      <a:pt x="971" y="238"/>
                    </a:cubicBezTo>
                    <a:cubicBezTo>
                      <a:pt x="962" y="251"/>
                      <a:pt x="949" y="258"/>
                      <a:pt x="933" y="258"/>
                    </a:cubicBezTo>
                    <a:cubicBezTo>
                      <a:pt x="926" y="259"/>
                      <a:pt x="919" y="258"/>
                      <a:pt x="912" y="255"/>
                    </a:cubicBezTo>
                    <a:cubicBezTo>
                      <a:pt x="898" y="249"/>
                      <a:pt x="890" y="239"/>
                      <a:pt x="888" y="224"/>
                    </a:cubicBezTo>
                    <a:cubicBezTo>
                      <a:pt x="888" y="218"/>
                      <a:pt x="888" y="212"/>
                      <a:pt x="889" y="206"/>
                    </a:cubicBezTo>
                    <a:cubicBezTo>
                      <a:pt x="892" y="195"/>
                      <a:pt x="899" y="187"/>
                      <a:pt x="909" y="181"/>
                    </a:cubicBezTo>
                    <a:cubicBezTo>
                      <a:pt x="917" y="177"/>
                      <a:pt x="925" y="175"/>
                      <a:pt x="933" y="174"/>
                    </a:cubicBezTo>
                    <a:cubicBezTo>
                      <a:pt x="946" y="172"/>
                      <a:pt x="958" y="171"/>
                      <a:pt x="970" y="169"/>
                    </a:cubicBezTo>
                    <a:cubicBezTo>
                      <a:pt x="971" y="169"/>
                      <a:pt x="972" y="169"/>
                      <a:pt x="972" y="169"/>
                    </a:cubicBezTo>
                    <a:cubicBezTo>
                      <a:pt x="974" y="168"/>
                      <a:pt x="974" y="168"/>
                      <a:pt x="974" y="166"/>
                    </a:cubicBezTo>
                    <a:cubicBezTo>
                      <a:pt x="974" y="160"/>
                      <a:pt x="973" y="154"/>
                      <a:pt x="971" y="148"/>
                    </a:cubicBezTo>
                    <a:cubicBezTo>
                      <a:pt x="966" y="138"/>
                      <a:pt x="958" y="134"/>
                      <a:pt x="948" y="134"/>
                    </a:cubicBezTo>
                    <a:cubicBezTo>
                      <a:pt x="932" y="133"/>
                      <a:pt x="919" y="138"/>
                      <a:pt x="906" y="147"/>
                    </a:cubicBezTo>
                    <a:cubicBezTo>
                      <a:pt x="905" y="148"/>
                      <a:pt x="903" y="149"/>
                      <a:pt x="902" y="150"/>
                    </a:cubicBezTo>
                    <a:cubicBezTo>
                      <a:pt x="901" y="150"/>
                      <a:pt x="901" y="149"/>
                      <a:pt x="901" y="148"/>
                    </a:cubicBezTo>
                    <a:cubicBezTo>
                      <a:pt x="901" y="142"/>
                      <a:pt x="901" y="136"/>
                      <a:pt x="901" y="130"/>
                    </a:cubicBezTo>
                    <a:cubicBezTo>
                      <a:pt x="901" y="128"/>
                      <a:pt x="902" y="127"/>
                      <a:pt x="904" y="126"/>
                    </a:cubicBezTo>
                    <a:cubicBezTo>
                      <a:pt x="908" y="124"/>
                      <a:pt x="912" y="122"/>
                      <a:pt x="917" y="121"/>
                    </a:cubicBezTo>
                    <a:cubicBezTo>
                      <a:pt x="927" y="118"/>
                      <a:pt x="936" y="115"/>
                      <a:pt x="947" y="115"/>
                    </a:cubicBezTo>
                    <a:cubicBezTo>
                      <a:pt x="953" y="115"/>
                      <a:pt x="959" y="115"/>
                      <a:pt x="965" y="117"/>
                    </a:cubicBezTo>
                    <a:cubicBezTo>
                      <a:pt x="981" y="121"/>
                      <a:pt x="990" y="131"/>
                      <a:pt x="994" y="147"/>
                    </a:cubicBezTo>
                    <a:cubicBezTo>
                      <a:pt x="995" y="153"/>
                      <a:pt x="996" y="159"/>
                      <a:pt x="996" y="165"/>
                    </a:cubicBezTo>
                    <a:cubicBezTo>
                      <a:pt x="996" y="194"/>
                      <a:pt x="996" y="223"/>
                      <a:pt x="996" y="252"/>
                    </a:cubicBezTo>
                    <a:cubicBezTo>
                      <a:pt x="996" y="252"/>
                      <a:pt x="996" y="252"/>
                      <a:pt x="996" y="253"/>
                    </a:cubicBezTo>
                    <a:cubicBezTo>
                      <a:pt x="996" y="255"/>
                      <a:pt x="995" y="255"/>
                      <a:pt x="994" y="255"/>
                    </a:cubicBezTo>
                    <a:cubicBezTo>
                      <a:pt x="989" y="255"/>
                      <a:pt x="984" y="255"/>
                      <a:pt x="979" y="255"/>
                    </a:cubicBezTo>
                    <a:cubicBezTo>
                      <a:pt x="978" y="255"/>
                      <a:pt x="977" y="255"/>
                      <a:pt x="976" y="255"/>
                    </a:cubicBezTo>
                    <a:cubicBezTo>
                      <a:pt x="975" y="255"/>
                      <a:pt x="974" y="254"/>
                      <a:pt x="974" y="253"/>
                    </a:cubicBezTo>
                    <a:cubicBezTo>
                      <a:pt x="974" y="248"/>
                      <a:pt x="974" y="243"/>
                      <a:pt x="974" y="238"/>
                    </a:cubicBezTo>
                    <a:cubicBezTo>
                      <a:pt x="974" y="237"/>
                      <a:pt x="974" y="236"/>
                      <a:pt x="974" y="234"/>
                    </a:cubicBezTo>
                    <a:cubicBezTo>
                      <a:pt x="974" y="234"/>
                      <a:pt x="974" y="234"/>
                      <a:pt x="973" y="234"/>
                    </a:cubicBezTo>
                    <a:close/>
                    <a:moveTo>
                      <a:pt x="974" y="186"/>
                    </a:moveTo>
                    <a:cubicBezTo>
                      <a:pt x="973" y="186"/>
                      <a:pt x="973" y="186"/>
                      <a:pt x="972" y="186"/>
                    </a:cubicBezTo>
                    <a:cubicBezTo>
                      <a:pt x="960" y="188"/>
                      <a:pt x="949" y="189"/>
                      <a:pt x="937" y="191"/>
                    </a:cubicBezTo>
                    <a:cubicBezTo>
                      <a:pt x="931" y="192"/>
                      <a:pt x="926" y="194"/>
                      <a:pt x="921" y="196"/>
                    </a:cubicBezTo>
                    <a:cubicBezTo>
                      <a:pt x="916" y="199"/>
                      <a:pt x="913" y="203"/>
                      <a:pt x="911" y="209"/>
                    </a:cubicBezTo>
                    <a:cubicBezTo>
                      <a:pt x="911" y="210"/>
                      <a:pt x="911" y="212"/>
                      <a:pt x="911" y="213"/>
                    </a:cubicBezTo>
                    <a:cubicBezTo>
                      <a:pt x="909" y="226"/>
                      <a:pt x="916" y="236"/>
                      <a:pt x="928" y="239"/>
                    </a:cubicBezTo>
                    <a:cubicBezTo>
                      <a:pt x="946" y="243"/>
                      <a:pt x="963" y="235"/>
                      <a:pt x="971" y="217"/>
                    </a:cubicBezTo>
                    <a:cubicBezTo>
                      <a:pt x="975" y="207"/>
                      <a:pt x="974" y="197"/>
                      <a:pt x="974" y="186"/>
                    </a:cubicBezTo>
                    <a:close/>
                    <a:moveTo>
                      <a:pt x="1807" y="180"/>
                    </a:moveTo>
                    <a:cubicBezTo>
                      <a:pt x="1807" y="184"/>
                      <a:pt x="1807" y="188"/>
                      <a:pt x="1807" y="192"/>
                    </a:cubicBezTo>
                    <a:cubicBezTo>
                      <a:pt x="1807" y="200"/>
                      <a:pt x="1806" y="208"/>
                      <a:pt x="1803" y="216"/>
                    </a:cubicBezTo>
                    <a:cubicBezTo>
                      <a:pt x="1793" y="240"/>
                      <a:pt x="1776" y="255"/>
                      <a:pt x="1749" y="258"/>
                    </a:cubicBezTo>
                    <a:cubicBezTo>
                      <a:pt x="1738" y="259"/>
                      <a:pt x="1727" y="259"/>
                      <a:pt x="1717" y="255"/>
                    </a:cubicBezTo>
                    <a:cubicBezTo>
                      <a:pt x="1698" y="249"/>
                      <a:pt x="1685" y="237"/>
                      <a:pt x="1678" y="218"/>
                    </a:cubicBezTo>
                    <a:cubicBezTo>
                      <a:pt x="1670" y="196"/>
                      <a:pt x="1671" y="174"/>
                      <a:pt x="1680" y="153"/>
                    </a:cubicBezTo>
                    <a:cubicBezTo>
                      <a:pt x="1689" y="131"/>
                      <a:pt x="1706" y="119"/>
                      <a:pt x="1729" y="116"/>
                    </a:cubicBezTo>
                    <a:cubicBezTo>
                      <a:pt x="1740" y="114"/>
                      <a:pt x="1750" y="114"/>
                      <a:pt x="1761" y="117"/>
                    </a:cubicBezTo>
                    <a:cubicBezTo>
                      <a:pt x="1782" y="122"/>
                      <a:pt x="1796" y="135"/>
                      <a:pt x="1803" y="155"/>
                    </a:cubicBezTo>
                    <a:cubicBezTo>
                      <a:pt x="1806" y="164"/>
                      <a:pt x="1807" y="172"/>
                      <a:pt x="1807" y="180"/>
                    </a:cubicBezTo>
                    <a:close/>
                    <a:moveTo>
                      <a:pt x="1695" y="188"/>
                    </a:moveTo>
                    <a:cubicBezTo>
                      <a:pt x="1695" y="194"/>
                      <a:pt x="1696" y="201"/>
                      <a:pt x="1698" y="208"/>
                    </a:cubicBezTo>
                    <a:cubicBezTo>
                      <a:pt x="1702" y="221"/>
                      <a:pt x="1710" y="231"/>
                      <a:pt x="1722" y="236"/>
                    </a:cubicBezTo>
                    <a:cubicBezTo>
                      <a:pt x="1730" y="239"/>
                      <a:pt x="1738" y="240"/>
                      <a:pt x="1746" y="239"/>
                    </a:cubicBezTo>
                    <a:cubicBezTo>
                      <a:pt x="1763" y="238"/>
                      <a:pt x="1775" y="229"/>
                      <a:pt x="1781" y="213"/>
                    </a:cubicBezTo>
                    <a:cubicBezTo>
                      <a:pt x="1783" y="207"/>
                      <a:pt x="1784" y="201"/>
                      <a:pt x="1785" y="194"/>
                    </a:cubicBezTo>
                    <a:cubicBezTo>
                      <a:pt x="1785" y="182"/>
                      <a:pt x="1785" y="171"/>
                      <a:pt x="1781" y="160"/>
                    </a:cubicBezTo>
                    <a:cubicBezTo>
                      <a:pt x="1777" y="151"/>
                      <a:pt x="1771" y="143"/>
                      <a:pt x="1762" y="138"/>
                    </a:cubicBezTo>
                    <a:cubicBezTo>
                      <a:pt x="1754" y="134"/>
                      <a:pt x="1746" y="133"/>
                      <a:pt x="1737" y="134"/>
                    </a:cubicBezTo>
                    <a:cubicBezTo>
                      <a:pt x="1719" y="135"/>
                      <a:pt x="1705" y="145"/>
                      <a:pt x="1699" y="163"/>
                    </a:cubicBezTo>
                    <a:cubicBezTo>
                      <a:pt x="1696" y="171"/>
                      <a:pt x="1696" y="179"/>
                      <a:pt x="1695" y="188"/>
                    </a:cubicBezTo>
                    <a:close/>
                    <a:moveTo>
                      <a:pt x="1421" y="238"/>
                    </a:moveTo>
                    <a:cubicBezTo>
                      <a:pt x="1421" y="243"/>
                      <a:pt x="1421" y="248"/>
                      <a:pt x="1421" y="253"/>
                    </a:cubicBezTo>
                    <a:cubicBezTo>
                      <a:pt x="1421" y="254"/>
                      <a:pt x="1422" y="255"/>
                      <a:pt x="1423" y="255"/>
                    </a:cubicBezTo>
                    <a:cubicBezTo>
                      <a:pt x="1429" y="255"/>
                      <a:pt x="1435" y="255"/>
                      <a:pt x="1441" y="255"/>
                    </a:cubicBezTo>
                    <a:cubicBezTo>
                      <a:pt x="1442" y="255"/>
                      <a:pt x="1443" y="255"/>
                      <a:pt x="1443" y="253"/>
                    </a:cubicBezTo>
                    <a:cubicBezTo>
                      <a:pt x="1443" y="252"/>
                      <a:pt x="1443" y="252"/>
                      <a:pt x="1443" y="251"/>
                    </a:cubicBezTo>
                    <a:cubicBezTo>
                      <a:pt x="1443" y="208"/>
                      <a:pt x="1443" y="165"/>
                      <a:pt x="1443" y="122"/>
                    </a:cubicBezTo>
                    <a:cubicBezTo>
                      <a:pt x="1443" y="122"/>
                      <a:pt x="1443" y="121"/>
                      <a:pt x="1443" y="120"/>
                    </a:cubicBezTo>
                    <a:cubicBezTo>
                      <a:pt x="1443" y="119"/>
                      <a:pt x="1442" y="118"/>
                      <a:pt x="1441" y="118"/>
                    </a:cubicBezTo>
                    <a:cubicBezTo>
                      <a:pt x="1435" y="118"/>
                      <a:pt x="1429" y="118"/>
                      <a:pt x="1423" y="118"/>
                    </a:cubicBezTo>
                    <a:cubicBezTo>
                      <a:pt x="1421" y="118"/>
                      <a:pt x="1421" y="119"/>
                      <a:pt x="1421" y="121"/>
                    </a:cubicBezTo>
                    <a:cubicBezTo>
                      <a:pt x="1421" y="121"/>
                      <a:pt x="1421" y="122"/>
                      <a:pt x="1421" y="123"/>
                    </a:cubicBezTo>
                    <a:cubicBezTo>
                      <a:pt x="1421" y="147"/>
                      <a:pt x="1421" y="172"/>
                      <a:pt x="1421" y="196"/>
                    </a:cubicBezTo>
                    <a:cubicBezTo>
                      <a:pt x="1421" y="202"/>
                      <a:pt x="1420" y="208"/>
                      <a:pt x="1419" y="214"/>
                    </a:cubicBezTo>
                    <a:cubicBezTo>
                      <a:pt x="1412" y="233"/>
                      <a:pt x="1395" y="243"/>
                      <a:pt x="1375" y="239"/>
                    </a:cubicBezTo>
                    <a:cubicBezTo>
                      <a:pt x="1364" y="236"/>
                      <a:pt x="1357" y="228"/>
                      <a:pt x="1354" y="218"/>
                    </a:cubicBezTo>
                    <a:cubicBezTo>
                      <a:pt x="1352" y="210"/>
                      <a:pt x="1351" y="203"/>
                      <a:pt x="1351" y="196"/>
                    </a:cubicBezTo>
                    <a:cubicBezTo>
                      <a:pt x="1351" y="171"/>
                      <a:pt x="1351" y="147"/>
                      <a:pt x="1351" y="123"/>
                    </a:cubicBezTo>
                    <a:cubicBezTo>
                      <a:pt x="1351" y="122"/>
                      <a:pt x="1351" y="121"/>
                      <a:pt x="1351" y="120"/>
                    </a:cubicBezTo>
                    <a:cubicBezTo>
                      <a:pt x="1351" y="119"/>
                      <a:pt x="1351" y="118"/>
                      <a:pt x="1350" y="118"/>
                    </a:cubicBezTo>
                    <a:cubicBezTo>
                      <a:pt x="1344" y="118"/>
                      <a:pt x="1337" y="118"/>
                      <a:pt x="1331" y="118"/>
                    </a:cubicBezTo>
                    <a:cubicBezTo>
                      <a:pt x="1330" y="118"/>
                      <a:pt x="1329" y="119"/>
                      <a:pt x="1329" y="120"/>
                    </a:cubicBezTo>
                    <a:cubicBezTo>
                      <a:pt x="1329" y="120"/>
                      <a:pt x="1329" y="121"/>
                      <a:pt x="1329" y="122"/>
                    </a:cubicBezTo>
                    <a:cubicBezTo>
                      <a:pt x="1329" y="148"/>
                      <a:pt x="1329" y="174"/>
                      <a:pt x="1329" y="201"/>
                    </a:cubicBezTo>
                    <a:cubicBezTo>
                      <a:pt x="1329" y="210"/>
                      <a:pt x="1330" y="220"/>
                      <a:pt x="1334" y="229"/>
                    </a:cubicBezTo>
                    <a:cubicBezTo>
                      <a:pt x="1339" y="243"/>
                      <a:pt x="1348" y="253"/>
                      <a:pt x="1363" y="257"/>
                    </a:cubicBezTo>
                    <a:cubicBezTo>
                      <a:pt x="1370" y="258"/>
                      <a:pt x="1376" y="259"/>
                      <a:pt x="1383" y="258"/>
                    </a:cubicBezTo>
                    <a:cubicBezTo>
                      <a:pt x="1398" y="257"/>
                      <a:pt x="1409" y="251"/>
                      <a:pt x="1417" y="239"/>
                    </a:cubicBezTo>
                    <a:cubicBezTo>
                      <a:pt x="1418" y="237"/>
                      <a:pt x="1419" y="236"/>
                      <a:pt x="1421" y="234"/>
                    </a:cubicBezTo>
                    <a:cubicBezTo>
                      <a:pt x="1421" y="236"/>
                      <a:pt x="1421" y="237"/>
                      <a:pt x="1421" y="238"/>
                    </a:cubicBezTo>
                    <a:close/>
                    <a:moveTo>
                      <a:pt x="842" y="237"/>
                    </a:moveTo>
                    <a:cubicBezTo>
                      <a:pt x="842" y="242"/>
                      <a:pt x="842" y="247"/>
                      <a:pt x="842" y="251"/>
                    </a:cubicBezTo>
                    <a:cubicBezTo>
                      <a:pt x="842" y="255"/>
                      <a:pt x="842" y="255"/>
                      <a:pt x="846" y="255"/>
                    </a:cubicBezTo>
                    <a:cubicBezTo>
                      <a:pt x="851" y="255"/>
                      <a:pt x="856" y="255"/>
                      <a:pt x="860" y="255"/>
                    </a:cubicBezTo>
                    <a:cubicBezTo>
                      <a:pt x="865" y="255"/>
                      <a:pt x="864" y="256"/>
                      <a:pt x="864" y="251"/>
                    </a:cubicBezTo>
                    <a:cubicBezTo>
                      <a:pt x="864" y="208"/>
                      <a:pt x="864" y="165"/>
                      <a:pt x="864" y="123"/>
                    </a:cubicBezTo>
                    <a:cubicBezTo>
                      <a:pt x="864" y="122"/>
                      <a:pt x="864" y="121"/>
                      <a:pt x="864" y="120"/>
                    </a:cubicBezTo>
                    <a:cubicBezTo>
                      <a:pt x="865" y="119"/>
                      <a:pt x="864" y="118"/>
                      <a:pt x="862" y="118"/>
                    </a:cubicBezTo>
                    <a:cubicBezTo>
                      <a:pt x="857" y="118"/>
                      <a:pt x="851" y="118"/>
                      <a:pt x="846" y="118"/>
                    </a:cubicBezTo>
                    <a:cubicBezTo>
                      <a:pt x="842" y="118"/>
                      <a:pt x="842" y="118"/>
                      <a:pt x="842" y="122"/>
                    </a:cubicBezTo>
                    <a:cubicBezTo>
                      <a:pt x="842" y="122"/>
                      <a:pt x="842" y="123"/>
                      <a:pt x="842" y="123"/>
                    </a:cubicBezTo>
                    <a:cubicBezTo>
                      <a:pt x="842" y="147"/>
                      <a:pt x="842" y="171"/>
                      <a:pt x="842" y="195"/>
                    </a:cubicBezTo>
                    <a:cubicBezTo>
                      <a:pt x="842" y="200"/>
                      <a:pt x="842" y="206"/>
                      <a:pt x="841" y="211"/>
                    </a:cubicBezTo>
                    <a:cubicBezTo>
                      <a:pt x="836" y="232"/>
                      <a:pt x="818" y="243"/>
                      <a:pt x="797" y="239"/>
                    </a:cubicBezTo>
                    <a:cubicBezTo>
                      <a:pt x="787" y="236"/>
                      <a:pt x="780" y="230"/>
                      <a:pt x="776" y="220"/>
                    </a:cubicBezTo>
                    <a:cubicBezTo>
                      <a:pt x="774" y="213"/>
                      <a:pt x="773" y="205"/>
                      <a:pt x="773" y="198"/>
                    </a:cubicBezTo>
                    <a:cubicBezTo>
                      <a:pt x="773" y="182"/>
                      <a:pt x="773" y="166"/>
                      <a:pt x="773" y="151"/>
                    </a:cubicBezTo>
                    <a:cubicBezTo>
                      <a:pt x="773" y="141"/>
                      <a:pt x="773" y="131"/>
                      <a:pt x="773" y="121"/>
                    </a:cubicBezTo>
                    <a:cubicBezTo>
                      <a:pt x="773" y="118"/>
                      <a:pt x="773" y="118"/>
                      <a:pt x="770" y="118"/>
                    </a:cubicBezTo>
                    <a:cubicBezTo>
                      <a:pt x="765" y="118"/>
                      <a:pt x="759" y="118"/>
                      <a:pt x="754" y="118"/>
                    </a:cubicBezTo>
                    <a:cubicBezTo>
                      <a:pt x="751" y="118"/>
                      <a:pt x="751" y="118"/>
                      <a:pt x="751" y="121"/>
                    </a:cubicBezTo>
                    <a:cubicBezTo>
                      <a:pt x="751" y="149"/>
                      <a:pt x="751" y="176"/>
                      <a:pt x="751" y="203"/>
                    </a:cubicBezTo>
                    <a:cubicBezTo>
                      <a:pt x="751" y="212"/>
                      <a:pt x="752" y="221"/>
                      <a:pt x="755" y="229"/>
                    </a:cubicBezTo>
                    <a:cubicBezTo>
                      <a:pt x="760" y="245"/>
                      <a:pt x="771" y="254"/>
                      <a:pt x="787" y="257"/>
                    </a:cubicBezTo>
                    <a:cubicBezTo>
                      <a:pt x="793" y="258"/>
                      <a:pt x="798" y="259"/>
                      <a:pt x="804" y="258"/>
                    </a:cubicBezTo>
                    <a:cubicBezTo>
                      <a:pt x="818" y="257"/>
                      <a:pt x="829" y="252"/>
                      <a:pt x="837" y="241"/>
                    </a:cubicBezTo>
                    <a:cubicBezTo>
                      <a:pt x="839" y="239"/>
                      <a:pt x="840" y="237"/>
                      <a:pt x="842" y="234"/>
                    </a:cubicBezTo>
                    <a:cubicBezTo>
                      <a:pt x="843" y="235"/>
                      <a:pt x="842" y="236"/>
                      <a:pt x="842" y="237"/>
                    </a:cubicBezTo>
                    <a:close/>
                    <a:moveTo>
                      <a:pt x="647" y="248"/>
                    </a:moveTo>
                    <a:cubicBezTo>
                      <a:pt x="647" y="250"/>
                      <a:pt x="647" y="250"/>
                      <a:pt x="648" y="251"/>
                    </a:cubicBezTo>
                    <a:cubicBezTo>
                      <a:pt x="650" y="252"/>
                      <a:pt x="652" y="253"/>
                      <a:pt x="654" y="253"/>
                    </a:cubicBezTo>
                    <a:cubicBezTo>
                      <a:pt x="667" y="259"/>
                      <a:pt x="681" y="260"/>
                      <a:pt x="695" y="257"/>
                    </a:cubicBezTo>
                    <a:cubicBezTo>
                      <a:pt x="704" y="256"/>
                      <a:pt x="712" y="252"/>
                      <a:pt x="719" y="246"/>
                    </a:cubicBezTo>
                    <a:cubicBezTo>
                      <a:pt x="735" y="232"/>
                      <a:pt x="736" y="203"/>
                      <a:pt x="717" y="190"/>
                    </a:cubicBezTo>
                    <a:cubicBezTo>
                      <a:pt x="714" y="188"/>
                      <a:pt x="711" y="186"/>
                      <a:pt x="708" y="184"/>
                    </a:cubicBezTo>
                    <a:cubicBezTo>
                      <a:pt x="703" y="182"/>
                      <a:pt x="699" y="180"/>
                      <a:pt x="694" y="178"/>
                    </a:cubicBezTo>
                    <a:cubicBezTo>
                      <a:pt x="689" y="175"/>
                      <a:pt x="683" y="173"/>
                      <a:pt x="678" y="169"/>
                    </a:cubicBezTo>
                    <a:cubicBezTo>
                      <a:pt x="675" y="167"/>
                      <a:pt x="673" y="165"/>
                      <a:pt x="672" y="162"/>
                    </a:cubicBezTo>
                    <a:cubicBezTo>
                      <a:pt x="668" y="152"/>
                      <a:pt x="670" y="141"/>
                      <a:pt x="681" y="136"/>
                    </a:cubicBezTo>
                    <a:cubicBezTo>
                      <a:pt x="683" y="135"/>
                      <a:pt x="685" y="135"/>
                      <a:pt x="687" y="134"/>
                    </a:cubicBezTo>
                    <a:cubicBezTo>
                      <a:pt x="699" y="133"/>
                      <a:pt x="711" y="135"/>
                      <a:pt x="721" y="141"/>
                    </a:cubicBezTo>
                    <a:cubicBezTo>
                      <a:pt x="722" y="142"/>
                      <a:pt x="723" y="143"/>
                      <a:pt x="724" y="143"/>
                    </a:cubicBezTo>
                    <a:cubicBezTo>
                      <a:pt x="725" y="142"/>
                      <a:pt x="725" y="141"/>
                      <a:pt x="725" y="140"/>
                    </a:cubicBezTo>
                    <a:cubicBezTo>
                      <a:pt x="725" y="135"/>
                      <a:pt x="725" y="130"/>
                      <a:pt x="725" y="125"/>
                    </a:cubicBezTo>
                    <a:cubicBezTo>
                      <a:pt x="725" y="121"/>
                      <a:pt x="725" y="121"/>
                      <a:pt x="721" y="120"/>
                    </a:cubicBezTo>
                    <a:cubicBezTo>
                      <a:pt x="710" y="115"/>
                      <a:pt x="699" y="114"/>
                      <a:pt x="687" y="115"/>
                    </a:cubicBezTo>
                    <a:cubicBezTo>
                      <a:pt x="677" y="117"/>
                      <a:pt x="669" y="120"/>
                      <a:pt x="661" y="126"/>
                    </a:cubicBezTo>
                    <a:cubicBezTo>
                      <a:pt x="642" y="141"/>
                      <a:pt x="642" y="174"/>
                      <a:pt x="664" y="186"/>
                    </a:cubicBezTo>
                    <a:cubicBezTo>
                      <a:pt x="669" y="189"/>
                      <a:pt x="674" y="192"/>
                      <a:pt x="680" y="195"/>
                    </a:cubicBezTo>
                    <a:cubicBezTo>
                      <a:pt x="687" y="198"/>
                      <a:pt x="694" y="201"/>
                      <a:pt x="701" y="206"/>
                    </a:cubicBezTo>
                    <a:cubicBezTo>
                      <a:pt x="707" y="210"/>
                      <a:pt x="709" y="217"/>
                      <a:pt x="708" y="224"/>
                    </a:cubicBezTo>
                    <a:cubicBezTo>
                      <a:pt x="707" y="232"/>
                      <a:pt x="703" y="236"/>
                      <a:pt x="696" y="238"/>
                    </a:cubicBezTo>
                    <a:cubicBezTo>
                      <a:pt x="695" y="238"/>
                      <a:pt x="694" y="238"/>
                      <a:pt x="693" y="239"/>
                    </a:cubicBezTo>
                    <a:cubicBezTo>
                      <a:pt x="678" y="241"/>
                      <a:pt x="663" y="238"/>
                      <a:pt x="651" y="229"/>
                    </a:cubicBezTo>
                    <a:cubicBezTo>
                      <a:pt x="649" y="228"/>
                      <a:pt x="649" y="227"/>
                      <a:pt x="647" y="227"/>
                    </a:cubicBezTo>
                    <a:cubicBezTo>
                      <a:pt x="647" y="234"/>
                      <a:pt x="647" y="241"/>
                      <a:pt x="647" y="248"/>
                    </a:cubicBezTo>
                    <a:close/>
                    <a:moveTo>
                      <a:pt x="1275" y="78"/>
                    </a:moveTo>
                    <a:cubicBezTo>
                      <a:pt x="1269" y="80"/>
                      <a:pt x="1263" y="82"/>
                      <a:pt x="1257" y="84"/>
                    </a:cubicBezTo>
                    <a:cubicBezTo>
                      <a:pt x="1255" y="85"/>
                      <a:pt x="1255" y="86"/>
                      <a:pt x="1255" y="88"/>
                    </a:cubicBezTo>
                    <a:cubicBezTo>
                      <a:pt x="1255" y="97"/>
                      <a:pt x="1255" y="106"/>
                      <a:pt x="1255" y="114"/>
                    </a:cubicBezTo>
                    <a:cubicBezTo>
                      <a:pt x="1255" y="118"/>
                      <a:pt x="1255" y="118"/>
                      <a:pt x="1251" y="118"/>
                    </a:cubicBezTo>
                    <a:cubicBezTo>
                      <a:pt x="1245" y="118"/>
                      <a:pt x="1239" y="118"/>
                      <a:pt x="1234" y="118"/>
                    </a:cubicBezTo>
                    <a:cubicBezTo>
                      <a:pt x="1231" y="118"/>
                      <a:pt x="1231" y="118"/>
                      <a:pt x="1231" y="121"/>
                    </a:cubicBezTo>
                    <a:cubicBezTo>
                      <a:pt x="1231" y="125"/>
                      <a:pt x="1231" y="130"/>
                      <a:pt x="1231" y="134"/>
                    </a:cubicBezTo>
                    <a:cubicBezTo>
                      <a:pt x="1231" y="137"/>
                      <a:pt x="1231" y="137"/>
                      <a:pt x="1234" y="137"/>
                    </a:cubicBezTo>
                    <a:cubicBezTo>
                      <a:pt x="1239" y="137"/>
                      <a:pt x="1245" y="137"/>
                      <a:pt x="1250" y="137"/>
                    </a:cubicBezTo>
                    <a:cubicBezTo>
                      <a:pt x="1255" y="137"/>
                      <a:pt x="1255" y="137"/>
                      <a:pt x="1255" y="141"/>
                    </a:cubicBezTo>
                    <a:cubicBezTo>
                      <a:pt x="1255" y="167"/>
                      <a:pt x="1255" y="192"/>
                      <a:pt x="1255" y="217"/>
                    </a:cubicBezTo>
                    <a:cubicBezTo>
                      <a:pt x="1255" y="224"/>
                      <a:pt x="1255" y="230"/>
                      <a:pt x="1257" y="236"/>
                    </a:cubicBezTo>
                    <a:cubicBezTo>
                      <a:pt x="1260" y="245"/>
                      <a:pt x="1265" y="252"/>
                      <a:pt x="1274" y="255"/>
                    </a:cubicBezTo>
                    <a:cubicBezTo>
                      <a:pt x="1278" y="257"/>
                      <a:pt x="1282" y="258"/>
                      <a:pt x="1287" y="258"/>
                    </a:cubicBezTo>
                    <a:cubicBezTo>
                      <a:pt x="1294" y="259"/>
                      <a:pt x="1302" y="258"/>
                      <a:pt x="1309" y="255"/>
                    </a:cubicBezTo>
                    <a:cubicBezTo>
                      <a:pt x="1310" y="254"/>
                      <a:pt x="1311" y="253"/>
                      <a:pt x="1311" y="252"/>
                    </a:cubicBezTo>
                    <a:cubicBezTo>
                      <a:pt x="1311" y="249"/>
                      <a:pt x="1311" y="246"/>
                      <a:pt x="1311" y="243"/>
                    </a:cubicBezTo>
                    <a:cubicBezTo>
                      <a:pt x="1311" y="240"/>
                      <a:pt x="1311" y="238"/>
                      <a:pt x="1311" y="235"/>
                    </a:cubicBezTo>
                    <a:cubicBezTo>
                      <a:pt x="1303" y="239"/>
                      <a:pt x="1300" y="240"/>
                      <a:pt x="1294" y="239"/>
                    </a:cubicBezTo>
                    <a:cubicBezTo>
                      <a:pt x="1285" y="239"/>
                      <a:pt x="1280" y="234"/>
                      <a:pt x="1278" y="225"/>
                    </a:cubicBezTo>
                    <a:cubicBezTo>
                      <a:pt x="1277" y="221"/>
                      <a:pt x="1277" y="218"/>
                      <a:pt x="1277" y="214"/>
                    </a:cubicBezTo>
                    <a:cubicBezTo>
                      <a:pt x="1277" y="189"/>
                      <a:pt x="1277" y="165"/>
                      <a:pt x="1277" y="141"/>
                    </a:cubicBezTo>
                    <a:cubicBezTo>
                      <a:pt x="1277" y="140"/>
                      <a:pt x="1277" y="140"/>
                      <a:pt x="1277" y="139"/>
                    </a:cubicBezTo>
                    <a:cubicBezTo>
                      <a:pt x="1277" y="138"/>
                      <a:pt x="1277" y="137"/>
                      <a:pt x="1278" y="137"/>
                    </a:cubicBezTo>
                    <a:cubicBezTo>
                      <a:pt x="1279" y="137"/>
                      <a:pt x="1280" y="137"/>
                      <a:pt x="1281" y="137"/>
                    </a:cubicBezTo>
                    <a:cubicBezTo>
                      <a:pt x="1290" y="137"/>
                      <a:pt x="1299" y="137"/>
                      <a:pt x="1308" y="137"/>
                    </a:cubicBezTo>
                    <a:cubicBezTo>
                      <a:pt x="1311" y="137"/>
                      <a:pt x="1311" y="137"/>
                      <a:pt x="1311" y="134"/>
                    </a:cubicBezTo>
                    <a:cubicBezTo>
                      <a:pt x="1311" y="130"/>
                      <a:pt x="1311" y="125"/>
                      <a:pt x="1311" y="121"/>
                    </a:cubicBezTo>
                    <a:cubicBezTo>
                      <a:pt x="1311" y="118"/>
                      <a:pt x="1311" y="118"/>
                      <a:pt x="1308" y="118"/>
                    </a:cubicBezTo>
                    <a:cubicBezTo>
                      <a:pt x="1299" y="118"/>
                      <a:pt x="1291" y="118"/>
                      <a:pt x="1282" y="118"/>
                    </a:cubicBezTo>
                    <a:cubicBezTo>
                      <a:pt x="1277" y="118"/>
                      <a:pt x="1277" y="118"/>
                      <a:pt x="1277" y="113"/>
                    </a:cubicBezTo>
                    <a:cubicBezTo>
                      <a:pt x="1277" y="103"/>
                      <a:pt x="1277" y="92"/>
                      <a:pt x="1277" y="82"/>
                    </a:cubicBezTo>
                    <a:cubicBezTo>
                      <a:pt x="1277" y="81"/>
                      <a:pt x="1277" y="79"/>
                      <a:pt x="1276" y="78"/>
                    </a:cubicBezTo>
                    <a:cubicBezTo>
                      <a:pt x="1276" y="78"/>
                      <a:pt x="1275" y="78"/>
                      <a:pt x="1275" y="78"/>
                    </a:cubicBezTo>
                    <a:close/>
                    <a:moveTo>
                      <a:pt x="1028" y="192"/>
                    </a:moveTo>
                    <a:cubicBezTo>
                      <a:pt x="1028" y="212"/>
                      <a:pt x="1028" y="232"/>
                      <a:pt x="1028" y="252"/>
                    </a:cubicBezTo>
                    <a:cubicBezTo>
                      <a:pt x="1028" y="255"/>
                      <a:pt x="1028" y="255"/>
                      <a:pt x="1031" y="255"/>
                    </a:cubicBezTo>
                    <a:cubicBezTo>
                      <a:pt x="1036" y="255"/>
                      <a:pt x="1041" y="255"/>
                      <a:pt x="1046" y="255"/>
                    </a:cubicBezTo>
                    <a:cubicBezTo>
                      <a:pt x="1051" y="255"/>
                      <a:pt x="1050" y="256"/>
                      <a:pt x="1050" y="251"/>
                    </a:cubicBezTo>
                    <a:cubicBezTo>
                      <a:pt x="1050" y="186"/>
                      <a:pt x="1050" y="122"/>
                      <a:pt x="1050" y="57"/>
                    </a:cubicBezTo>
                    <a:cubicBezTo>
                      <a:pt x="1050" y="56"/>
                      <a:pt x="1050" y="55"/>
                      <a:pt x="1050" y="55"/>
                    </a:cubicBezTo>
                    <a:cubicBezTo>
                      <a:pt x="1050" y="53"/>
                      <a:pt x="1049" y="53"/>
                      <a:pt x="1048" y="53"/>
                    </a:cubicBezTo>
                    <a:cubicBezTo>
                      <a:pt x="1042" y="53"/>
                      <a:pt x="1036" y="53"/>
                      <a:pt x="1030" y="53"/>
                    </a:cubicBezTo>
                    <a:cubicBezTo>
                      <a:pt x="1029" y="53"/>
                      <a:pt x="1028" y="53"/>
                      <a:pt x="1028" y="55"/>
                    </a:cubicBezTo>
                    <a:cubicBezTo>
                      <a:pt x="1028" y="56"/>
                      <a:pt x="1028" y="57"/>
                      <a:pt x="1028" y="57"/>
                    </a:cubicBezTo>
                    <a:cubicBezTo>
                      <a:pt x="1028" y="89"/>
                      <a:pt x="1028" y="121"/>
                      <a:pt x="1028" y="154"/>
                    </a:cubicBezTo>
                    <a:cubicBezTo>
                      <a:pt x="1028" y="166"/>
                      <a:pt x="1028" y="179"/>
                      <a:pt x="1028" y="192"/>
                    </a:cubicBezTo>
                    <a:close/>
                    <a:moveTo>
                      <a:pt x="598" y="210"/>
                    </a:moveTo>
                    <a:cubicBezTo>
                      <a:pt x="598" y="224"/>
                      <a:pt x="598" y="238"/>
                      <a:pt x="598" y="252"/>
                    </a:cubicBezTo>
                    <a:cubicBezTo>
                      <a:pt x="598" y="255"/>
                      <a:pt x="598" y="255"/>
                      <a:pt x="601" y="255"/>
                    </a:cubicBezTo>
                    <a:cubicBezTo>
                      <a:pt x="606" y="255"/>
                      <a:pt x="611" y="255"/>
                      <a:pt x="616" y="255"/>
                    </a:cubicBezTo>
                    <a:cubicBezTo>
                      <a:pt x="621" y="255"/>
                      <a:pt x="620" y="256"/>
                      <a:pt x="620" y="251"/>
                    </a:cubicBezTo>
                    <a:cubicBezTo>
                      <a:pt x="620" y="208"/>
                      <a:pt x="620" y="165"/>
                      <a:pt x="620" y="123"/>
                    </a:cubicBezTo>
                    <a:cubicBezTo>
                      <a:pt x="620" y="122"/>
                      <a:pt x="620" y="121"/>
                      <a:pt x="620" y="120"/>
                    </a:cubicBezTo>
                    <a:cubicBezTo>
                      <a:pt x="620" y="119"/>
                      <a:pt x="619" y="118"/>
                      <a:pt x="618" y="118"/>
                    </a:cubicBezTo>
                    <a:cubicBezTo>
                      <a:pt x="612" y="118"/>
                      <a:pt x="606" y="118"/>
                      <a:pt x="600" y="118"/>
                    </a:cubicBezTo>
                    <a:cubicBezTo>
                      <a:pt x="599" y="118"/>
                      <a:pt x="598" y="119"/>
                      <a:pt x="598" y="121"/>
                    </a:cubicBezTo>
                    <a:cubicBezTo>
                      <a:pt x="598" y="121"/>
                      <a:pt x="598" y="122"/>
                      <a:pt x="598" y="123"/>
                    </a:cubicBezTo>
                    <a:cubicBezTo>
                      <a:pt x="598" y="144"/>
                      <a:pt x="598" y="165"/>
                      <a:pt x="598" y="186"/>
                    </a:cubicBezTo>
                    <a:cubicBezTo>
                      <a:pt x="598" y="194"/>
                      <a:pt x="598" y="202"/>
                      <a:pt x="598" y="210"/>
                    </a:cubicBezTo>
                    <a:close/>
                    <a:moveTo>
                      <a:pt x="1648" y="146"/>
                    </a:moveTo>
                    <a:cubicBezTo>
                      <a:pt x="1648" y="138"/>
                      <a:pt x="1648" y="130"/>
                      <a:pt x="1648" y="122"/>
                    </a:cubicBezTo>
                    <a:cubicBezTo>
                      <a:pt x="1648" y="118"/>
                      <a:pt x="1648" y="118"/>
                      <a:pt x="1644" y="118"/>
                    </a:cubicBezTo>
                    <a:cubicBezTo>
                      <a:pt x="1640" y="118"/>
                      <a:pt x="1635" y="118"/>
                      <a:pt x="1631" y="118"/>
                    </a:cubicBezTo>
                    <a:cubicBezTo>
                      <a:pt x="1626" y="118"/>
                      <a:pt x="1626" y="118"/>
                      <a:pt x="1626" y="123"/>
                    </a:cubicBezTo>
                    <a:cubicBezTo>
                      <a:pt x="1626" y="165"/>
                      <a:pt x="1626" y="208"/>
                      <a:pt x="1626" y="251"/>
                    </a:cubicBezTo>
                    <a:cubicBezTo>
                      <a:pt x="1626" y="251"/>
                      <a:pt x="1626" y="252"/>
                      <a:pt x="1626" y="253"/>
                    </a:cubicBezTo>
                    <a:cubicBezTo>
                      <a:pt x="1626" y="255"/>
                      <a:pt x="1627" y="255"/>
                      <a:pt x="1628" y="255"/>
                    </a:cubicBezTo>
                    <a:cubicBezTo>
                      <a:pt x="1634" y="255"/>
                      <a:pt x="1640" y="255"/>
                      <a:pt x="1646" y="255"/>
                    </a:cubicBezTo>
                    <a:cubicBezTo>
                      <a:pt x="1648" y="255"/>
                      <a:pt x="1648" y="254"/>
                      <a:pt x="1648" y="253"/>
                    </a:cubicBezTo>
                    <a:cubicBezTo>
                      <a:pt x="1648" y="252"/>
                      <a:pt x="1648" y="251"/>
                      <a:pt x="1648" y="250"/>
                    </a:cubicBezTo>
                    <a:cubicBezTo>
                      <a:pt x="1648" y="229"/>
                      <a:pt x="1648" y="208"/>
                      <a:pt x="1648" y="187"/>
                    </a:cubicBezTo>
                    <a:cubicBezTo>
                      <a:pt x="1648" y="173"/>
                      <a:pt x="1648" y="159"/>
                      <a:pt x="1648" y="146"/>
                    </a:cubicBezTo>
                    <a:close/>
                    <a:moveTo>
                      <a:pt x="624" y="73"/>
                    </a:moveTo>
                    <a:cubicBezTo>
                      <a:pt x="624" y="65"/>
                      <a:pt x="618" y="59"/>
                      <a:pt x="609" y="59"/>
                    </a:cubicBezTo>
                    <a:cubicBezTo>
                      <a:pt x="601" y="59"/>
                      <a:pt x="595" y="66"/>
                      <a:pt x="595" y="74"/>
                    </a:cubicBezTo>
                    <a:cubicBezTo>
                      <a:pt x="595" y="82"/>
                      <a:pt x="601" y="88"/>
                      <a:pt x="610" y="88"/>
                    </a:cubicBezTo>
                    <a:cubicBezTo>
                      <a:pt x="618" y="88"/>
                      <a:pt x="624" y="81"/>
                      <a:pt x="624" y="73"/>
                    </a:cubicBezTo>
                    <a:close/>
                    <a:moveTo>
                      <a:pt x="1651" y="74"/>
                    </a:moveTo>
                    <a:cubicBezTo>
                      <a:pt x="1651" y="66"/>
                      <a:pt x="1645" y="59"/>
                      <a:pt x="1636" y="59"/>
                    </a:cubicBezTo>
                    <a:cubicBezTo>
                      <a:pt x="1628" y="59"/>
                      <a:pt x="1622" y="65"/>
                      <a:pt x="1622" y="73"/>
                    </a:cubicBezTo>
                    <a:cubicBezTo>
                      <a:pt x="1622" y="82"/>
                      <a:pt x="1628" y="88"/>
                      <a:pt x="1636" y="88"/>
                    </a:cubicBezTo>
                    <a:cubicBezTo>
                      <a:pt x="1645" y="88"/>
                      <a:pt x="1651" y="82"/>
                      <a:pt x="1651"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81" name="TextBox 180"/>
            <p:cNvSpPr txBox="1"/>
            <p:nvPr/>
          </p:nvSpPr>
          <p:spPr>
            <a:xfrm>
              <a:off x="8931475" y="5668523"/>
              <a:ext cx="3036088" cy="615553"/>
            </a:xfrm>
            <a:prstGeom prst="rect">
              <a:avLst/>
            </a:prstGeom>
            <a:noFill/>
          </p:spPr>
          <p:txBody>
            <a:bodyPr wrap="square" lIns="0" tIns="0" rIns="0" bIns="0" rtlCol="0">
              <a:spAutoFit/>
            </a:bodyPr>
            <a:lstStyle>
              <a:defPPr>
                <a:defRPr lang="en-US"/>
              </a:defPPr>
              <a:lvl1pPr algn="ctr" defTabSz="1243038">
                <a:lnSpc>
                  <a:spcPct val="90000"/>
                </a:lnSpc>
                <a:spcBef>
                  <a:spcPct val="20000"/>
                </a:spcBef>
                <a:buSzPct val="80000"/>
                <a:defRPr sz="1200">
                  <a:gradFill>
                    <a:gsLst>
                      <a:gs pos="21429">
                        <a:schemeClr val="bg1">
                          <a:lumMod val="50000"/>
                        </a:schemeClr>
                      </a:gs>
                      <a:gs pos="42000">
                        <a:schemeClr val="bg1">
                          <a:lumMod val="50000"/>
                        </a:schemeClr>
                      </a:gs>
                    </a:gsLst>
                    <a:lin ang="5400000" scaled="0"/>
                  </a:gradFill>
                </a:defRPr>
              </a:lvl1pPr>
            </a:lstStyle>
            <a:p>
              <a:r>
                <a:rPr lang="en-US" sz="2000" dirty="0" smtClean="0">
                  <a:solidFill>
                    <a:srgbClr val="000000"/>
                  </a:solidFill>
                  <a:latin typeface="Segoe UI Light" panose="020B0502040204020203" pitchFamily="34" charset="0"/>
                  <a:cs typeface="Segoe UI Light" panose="020B0502040204020203" pitchFamily="34" charset="0"/>
                </a:rPr>
                <a:t>Integrated</a:t>
              </a:r>
            </a:p>
            <a:p>
              <a:r>
                <a:rPr lang="en-US" sz="2000" dirty="0" smtClean="0">
                  <a:solidFill>
                    <a:srgbClr val="000000"/>
                  </a:solidFill>
                  <a:latin typeface="Segoe UI Light" panose="020B0502040204020203" pitchFamily="34" charset="0"/>
                  <a:cs typeface="Segoe UI Light" panose="020B0502040204020203" pitchFamily="34" charset="0"/>
                </a:rPr>
                <a:t> custom apps</a:t>
              </a:r>
              <a:endParaRPr lang="en-US" sz="2000" dirty="0">
                <a:solidFill>
                  <a:srgbClr val="000000"/>
                </a:solidFill>
                <a:latin typeface="Segoe UI Light" panose="020B0502040204020203" pitchFamily="34" charset="0"/>
                <a:cs typeface="Segoe UI Light" panose="020B0502040204020203" pitchFamily="34" charset="0"/>
              </a:endParaRPr>
            </a:p>
          </p:txBody>
        </p:sp>
      </p:grpSp>
      <p:grpSp>
        <p:nvGrpSpPr>
          <p:cNvPr id="205" name="Group 204"/>
          <p:cNvGrpSpPr/>
          <p:nvPr/>
        </p:nvGrpSpPr>
        <p:grpSpPr>
          <a:xfrm>
            <a:off x="9546280" y="4273733"/>
            <a:ext cx="1054161" cy="744553"/>
            <a:chOff x="10323368" y="4285273"/>
            <a:chExt cx="1800370" cy="1271601"/>
          </a:xfrm>
        </p:grpSpPr>
        <p:grpSp>
          <p:nvGrpSpPr>
            <p:cNvPr id="206" name="Group 205"/>
            <p:cNvGrpSpPr/>
            <p:nvPr/>
          </p:nvGrpSpPr>
          <p:grpSpPr>
            <a:xfrm>
              <a:off x="10323368" y="4285273"/>
              <a:ext cx="1368990" cy="1271601"/>
              <a:chOff x="6038380" y="5079391"/>
              <a:chExt cx="1362360" cy="1265443"/>
            </a:xfrm>
            <a:solidFill>
              <a:schemeClr val="tx1"/>
            </a:solidFill>
          </p:grpSpPr>
          <p:sp>
            <p:nvSpPr>
              <p:cNvPr id="210" name="Freeform 5"/>
              <p:cNvSpPr>
                <a:spLocks noEditPoints="1"/>
              </p:cNvSpPr>
              <p:nvPr/>
            </p:nvSpPr>
            <p:spPr bwMode="auto">
              <a:xfrm>
                <a:off x="6400916" y="5079391"/>
                <a:ext cx="999824" cy="698479"/>
              </a:xfrm>
              <a:custGeom>
                <a:avLst/>
                <a:gdLst>
                  <a:gd name="T0" fmla="*/ 891 w 1994"/>
                  <a:gd name="T1" fmla="*/ 343 h 1392"/>
                  <a:gd name="T2" fmla="*/ 1319 w 1994"/>
                  <a:gd name="T3" fmla="*/ 343 h 1392"/>
                  <a:gd name="T4" fmla="*/ 1349 w 1994"/>
                  <a:gd name="T5" fmla="*/ 308 h 1392"/>
                  <a:gd name="T6" fmla="*/ 1319 w 1994"/>
                  <a:gd name="T7" fmla="*/ 277 h 1392"/>
                  <a:gd name="T8" fmla="*/ 891 w 1994"/>
                  <a:gd name="T9" fmla="*/ 277 h 1392"/>
                  <a:gd name="T10" fmla="*/ 856 w 1994"/>
                  <a:gd name="T11" fmla="*/ 308 h 1392"/>
                  <a:gd name="T12" fmla="*/ 891 w 1994"/>
                  <a:gd name="T13" fmla="*/ 343 h 1392"/>
                  <a:gd name="T14" fmla="*/ 891 w 1994"/>
                  <a:gd name="T15" fmla="*/ 212 h 1392"/>
                  <a:gd name="T16" fmla="*/ 1747 w 1994"/>
                  <a:gd name="T17" fmla="*/ 212 h 1392"/>
                  <a:gd name="T18" fmla="*/ 1777 w 1994"/>
                  <a:gd name="T19" fmla="*/ 181 h 1392"/>
                  <a:gd name="T20" fmla="*/ 1747 w 1994"/>
                  <a:gd name="T21" fmla="*/ 146 h 1392"/>
                  <a:gd name="T22" fmla="*/ 891 w 1994"/>
                  <a:gd name="T23" fmla="*/ 146 h 1392"/>
                  <a:gd name="T24" fmla="*/ 856 w 1994"/>
                  <a:gd name="T25" fmla="*/ 181 h 1392"/>
                  <a:gd name="T26" fmla="*/ 891 w 1994"/>
                  <a:gd name="T27" fmla="*/ 212 h 1392"/>
                  <a:gd name="T28" fmla="*/ 1964 w 1994"/>
                  <a:gd name="T29" fmla="*/ 0 h 1392"/>
                  <a:gd name="T30" fmla="*/ 675 w 1994"/>
                  <a:gd name="T31" fmla="*/ 0 h 1392"/>
                  <a:gd name="T32" fmla="*/ 645 w 1994"/>
                  <a:gd name="T33" fmla="*/ 30 h 1392"/>
                  <a:gd name="T34" fmla="*/ 645 w 1994"/>
                  <a:gd name="T35" fmla="*/ 373 h 1392"/>
                  <a:gd name="T36" fmla="*/ 710 w 1994"/>
                  <a:gd name="T37" fmla="*/ 373 h 1392"/>
                  <a:gd name="T38" fmla="*/ 710 w 1994"/>
                  <a:gd name="T39" fmla="*/ 60 h 1392"/>
                  <a:gd name="T40" fmla="*/ 1928 w 1994"/>
                  <a:gd name="T41" fmla="*/ 60 h 1392"/>
                  <a:gd name="T42" fmla="*/ 1928 w 1994"/>
                  <a:gd name="T43" fmla="*/ 858 h 1392"/>
                  <a:gd name="T44" fmla="*/ 1279 w 1994"/>
                  <a:gd name="T45" fmla="*/ 858 h 1392"/>
                  <a:gd name="T46" fmla="*/ 1279 w 1994"/>
                  <a:gd name="T47" fmla="*/ 923 h 1392"/>
                  <a:gd name="T48" fmla="*/ 1964 w 1994"/>
                  <a:gd name="T49" fmla="*/ 923 h 1392"/>
                  <a:gd name="T50" fmla="*/ 1994 w 1994"/>
                  <a:gd name="T51" fmla="*/ 888 h 1392"/>
                  <a:gd name="T52" fmla="*/ 1994 w 1994"/>
                  <a:gd name="T53" fmla="*/ 30 h 1392"/>
                  <a:gd name="T54" fmla="*/ 1964 w 1994"/>
                  <a:gd name="T55" fmla="*/ 0 h 1392"/>
                  <a:gd name="T56" fmla="*/ 1279 w 1994"/>
                  <a:gd name="T57" fmla="*/ 706 h 1392"/>
                  <a:gd name="T58" fmla="*/ 1747 w 1994"/>
                  <a:gd name="T59" fmla="*/ 706 h 1392"/>
                  <a:gd name="T60" fmla="*/ 1777 w 1994"/>
                  <a:gd name="T61" fmla="*/ 676 h 1392"/>
                  <a:gd name="T62" fmla="*/ 1777 w 1994"/>
                  <a:gd name="T63" fmla="*/ 469 h 1392"/>
                  <a:gd name="T64" fmla="*/ 1767 w 1994"/>
                  <a:gd name="T65" fmla="*/ 444 h 1392"/>
                  <a:gd name="T66" fmla="*/ 1742 w 1994"/>
                  <a:gd name="T67" fmla="*/ 439 h 1392"/>
                  <a:gd name="T68" fmla="*/ 1611 w 1994"/>
                  <a:gd name="T69" fmla="*/ 464 h 1392"/>
                  <a:gd name="T70" fmla="*/ 1596 w 1994"/>
                  <a:gd name="T71" fmla="*/ 469 h 1392"/>
                  <a:gd name="T72" fmla="*/ 1485 w 1994"/>
                  <a:gd name="T73" fmla="*/ 560 h 1392"/>
                  <a:gd name="T74" fmla="*/ 1375 w 1994"/>
                  <a:gd name="T75" fmla="*/ 514 h 1392"/>
                  <a:gd name="T76" fmla="*/ 1365 w 1994"/>
                  <a:gd name="T77" fmla="*/ 514 h 1392"/>
                  <a:gd name="T78" fmla="*/ 1344 w 1994"/>
                  <a:gd name="T79" fmla="*/ 519 h 1392"/>
                  <a:gd name="T80" fmla="*/ 1344 w 1994"/>
                  <a:gd name="T81" fmla="*/ 519 h 1392"/>
                  <a:gd name="T82" fmla="*/ 1279 w 1994"/>
                  <a:gd name="T83" fmla="*/ 560 h 1392"/>
                  <a:gd name="T84" fmla="*/ 1279 w 1994"/>
                  <a:gd name="T85" fmla="*/ 570 h 1392"/>
                  <a:gd name="T86" fmla="*/ 1279 w 1994"/>
                  <a:gd name="T87" fmla="*/ 706 h 1392"/>
                  <a:gd name="T88" fmla="*/ 1083 w 1994"/>
                  <a:gd name="T89" fmla="*/ 429 h 1392"/>
                  <a:gd name="T90" fmla="*/ 141 w 1994"/>
                  <a:gd name="T91" fmla="*/ 429 h 1392"/>
                  <a:gd name="T92" fmla="*/ 0 w 1994"/>
                  <a:gd name="T93" fmla="*/ 570 h 1392"/>
                  <a:gd name="T94" fmla="*/ 0 w 1994"/>
                  <a:gd name="T95" fmla="*/ 1125 h 1392"/>
                  <a:gd name="T96" fmla="*/ 141 w 1994"/>
                  <a:gd name="T97" fmla="*/ 1266 h 1392"/>
                  <a:gd name="T98" fmla="*/ 192 w 1994"/>
                  <a:gd name="T99" fmla="*/ 1266 h 1392"/>
                  <a:gd name="T100" fmla="*/ 192 w 1994"/>
                  <a:gd name="T101" fmla="*/ 1362 h 1392"/>
                  <a:gd name="T102" fmla="*/ 212 w 1994"/>
                  <a:gd name="T103" fmla="*/ 1392 h 1392"/>
                  <a:gd name="T104" fmla="*/ 227 w 1994"/>
                  <a:gd name="T105" fmla="*/ 1392 h 1392"/>
                  <a:gd name="T106" fmla="*/ 242 w 1994"/>
                  <a:gd name="T107" fmla="*/ 1387 h 1392"/>
                  <a:gd name="T108" fmla="*/ 428 w 1994"/>
                  <a:gd name="T109" fmla="*/ 1266 h 1392"/>
                  <a:gd name="T110" fmla="*/ 1083 w 1994"/>
                  <a:gd name="T111" fmla="*/ 1266 h 1392"/>
                  <a:gd name="T112" fmla="*/ 1224 w 1994"/>
                  <a:gd name="T113" fmla="*/ 1125 h 1392"/>
                  <a:gd name="T114" fmla="*/ 1224 w 1994"/>
                  <a:gd name="T115" fmla="*/ 570 h 1392"/>
                  <a:gd name="T116" fmla="*/ 1083 w 1994"/>
                  <a:gd name="T117" fmla="*/ 429 h 1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4" h="1392">
                    <a:moveTo>
                      <a:pt x="891" y="343"/>
                    </a:moveTo>
                    <a:cubicBezTo>
                      <a:pt x="1319" y="343"/>
                      <a:pt x="1319" y="343"/>
                      <a:pt x="1319" y="343"/>
                    </a:cubicBezTo>
                    <a:cubicBezTo>
                      <a:pt x="1334" y="343"/>
                      <a:pt x="1349" y="328"/>
                      <a:pt x="1349" y="308"/>
                    </a:cubicBezTo>
                    <a:cubicBezTo>
                      <a:pt x="1349" y="292"/>
                      <a:pt x="1334" y="277"/>
                      <a:pt x="1319" y="277"/>
                    </a:cubicBezTo>
                    <a:cubicBezTo>
                      <a:pt x="891" y="277"/>
                      <a:pt x="891" y="277"/>
                      <a:pt x="891" y="277"/>
                    </a:cubicBezTo>
                    <a:cubicBezTo>
                      <a:pt x="871" y="277"/>
                      <a:pt x="856" y="292"/>
                      <a:pt x="856" y="308"/>
                    </a:cubicBezTo>
                    <a:cubicBezTo>
                      <a:pt x="856" y="328"/>
                      <a:pt x="871" y="343"/>
                      <a:pt x="891" y="343"/>
                    </a:cubicBezTo>
                    <a:close/>
                    <a:moveTo>
                      <a:pt x="891" y="212"/>
                    </a:moveTo>
                    <a:cubicBezTo>
                      <a:pt x="1747" y="212"/>
                      <a:pt x="1747" y="212"/>
                      <a:pt x="1747" y="212"/>
                    </a:cubicBezTo>
                    <a:cubicBezTo>
                      <a:pt x="1767" y="212"/>
                      <a:pt x="1777" y="197"/>
                      <a:pt x="1777" y="181"/>
                    </a:cubicBezTo>
                    <a:cubicBezTo>
                      <a:pt x="1777" y="161"/>
                      <a:pt x="1767" y="146"/>
                      <a:pt x="1747" y="146"/>
                    </a:cubicBezTo>
                    <a:cubicBezTo>
                      <a:pt x="891" y="146"/>
                      <a:pt x="891" y="146"/>
                      <a:pt x="891" y="146"/>
                    </a:cubicBezTo>
                    <a:cubicBezTo>
                      <a:pt x="871" y="146"/>
                      <a:pt x="856" y="161"/>
                      <a:pt x="856" y="181"/>
                    </a:cubicBezTo>
                    <a:cubicBezTo>
                      <a:pt x="856" y="197"/>
                      <a:pt x="871" y="212"/>
                      <a:pt x="891" y="212"/>
                    </a:cubicBezTo>
                    <a:close/>
                    <a:moveTo>
                      <a:pt x="1964" y="0"/>
                    </a:moveTo>
                    <a:cubicBezTo>
                      <a:pt x="675" y="0"/>
                      <a:pt x="675" y="0"/>
                      <a:pt x="675" y="0"/>
                    </a:cubicBezTo>
                    <a:cubicBezTo>
                      <a:pt x="660" y="0"/>
                      <a:pt x="645" y="10"/>
                      <a:pt x="645" y="30"/>
                    </a:cubicBezTo>
                    <a:cubicBezTo>
                      <a:pt x="645" y="373"/>
                      <a:pt x="645" y="373"/>
                      <a:pt x="645" y="373"/>
                    </a:cubicBezTo>
                    <a:cubicBezTo>
                      <a:pt x="710" y="373"/>
                      <a:pt x="710" y="373"/>
                      <a:pt x="710" y="373"/>
                    </a:cubicBezTo>
                    <a:cubicBezTo>
                      <a:pt x="710" y="60"/>
                      <a:pt x="710" y="60"/>
                      <a:pt x="710" y="60"/>
                    </a:cubicBezTo>
                    <a:cubicBezTo>
                      <a:pt x="1928" y="60"/>
                      <a:pt x="1928" y="60"/>
                      <a:pt x="1928" y="60"/>
                    </a:cubicBezTo>
                    <a:cubicBezTo>
                      <a:pt x="1928" y="858"/>
                      <a:pt x="1928" y="858"/>
                      <a:pt x="1928" y="858"/>
                    </a:cubicBezTo>
                    <a:cubicBezTo>
                      <a:pt x="1279" y="858"/>
                      <a:pt x="1279" y="858"/>
                      <a:pt x="1279" y="858"/>
                    </a:cubicBezTo>
                    <a:cubicBezTo>
                      <a:pt x="1279" y="923"/>
                      <a:pt x="1279" y="923"/>
                      <a:pt x="1279" y="923"/>
                    </a:cubicBezTo>
                    <a:cubicBezTo>
                      <a:pt x="1964" y="923"/>
                      <a:pt x="1964" y="923"/>
                      <a:pt x="1964" y="923"/>
                    </a:cubicBezTo>
                    <a:cubicBezTo>
                      <a:pt x="1979" y="923"/>
                      <a:pt x="1994" y="908"/>
                      <a:pt x="1994" y="888"/>
                    </a:cubicBezTo>
                    <a:cubicBezTo>
                      <a:pt x="1994" y="30"/>
                      <a:pt x="1994" y="30"/>
                      <a:pt x="1994" y="30"/>
                    </a:cubicBezTo>
                    <a:cubicBezTo>
                      <a:pt x="1994" y="10"/>
                      <a:pt x="1979" y="0"/>
                      <a:pt x="1964" y="0"/>
                    </a:cubicBezTo>
                    <a:close/>
                    <a:moveTo>
                      <a:pt x="1279" y="706"/>
                    </a:moveTo>
                    <a:cubicBezTo>
                      <a:pt x="1747" y="706"/>
                      <a:pt x="1747" y="706"/>
                      <a:pt x="1747" y="706"/>
                    </a:cubicBezTo>
                    <a:cubicBezTo>
                      <a:pt x="1767" y="706"/>
                      <a:pt x="1777" y="691"/>
                      <a:pt x="1777" y="676"/>
                    </a:cubicBezTo>
                    <a:cubicBezTo>
                      <a:pt x="1777" y="469"/>
                      <a:pt x="1777" y="469"/>
                      <a:pt x="1777" y="469"/>
                    </a:cubicBezTo>
                    <a:cubicBezTo>
                      <a:pt x="1777" y="459"/>
                      <a:pt x="1777" y="449"/>
                      <a:pt x="1767" y="444"/>
                    </a:cubicBezTo>
                    <a:cubicBezTo>
                      <a:pt x="1762" y="439"/>
                      <a:pt x="1752" y="434"/>
                      <a:pt x="1742" y="439"/>
                    </a:cubicBezTo>
                    <a:cubicBezTo>
                      <a:pt x="1611" y="464"/>
                      <a:pt x="1611" y="464"/>
                      <a:pt x="1611" y="464"/>
                    </a:cubicBezTo>
                    <a:cubicBezTo>
                      <a:pt x="1606" y="464"/>
                      <a:pt x="1601" y="464"/>
                      <a:pt x="1596" y="469"/>
                    </a:cubicBezTo>
                    <a:cubicBezTo>
                      <a:pt x="1485" y="560"/>
                      <a:pt x="1485" y="560"/>
                      <a:pt x="1485" y="560"/>
                    </a:cubicBezTo>
                    <a:cubicBezTo>
                      <a:pt x="1375" y="514"/>
                      <a:pt x="1375" y="514"/>
                      <a:pt x="1375" y="514"/>
                    </a:cubicBezTo>
                    <a:cubicBezTo>
                      <a:pt x="1375" y="514"/>
                      <a:pt x="1370" y="514"/>
                      <a:pt x="1365" y="514"/>
                    </a:cubicBezTo>
                    <a:cubicBezTo>
                      <a:pt x="1359" y="514"/>
                      <a:pt x="1349" y="514"/>
                      <a:pt x="1344" y="519"/>
                    </a:cubicBezTo>
                    <a:cubicBezTo>
                      <a:pt x="1344" y="519"/>
                      <a:pt x="1344" y="519"/>
                      <a:pt x="1344" y="519"/>
                    </a:cubicBezTo>
                    <a:cubicBezTo>
                      <a:pt x="1279" y="560"/>
                      <a:pt x="1279" y="560"/>
                      <a:pt x="1279" y="560"/>
                    </a:cubicBezTo>
                    <a:cubicBezTo>
                      <a:pt x="1279" y="560"/>
                      <a:pt x="1279" y="565"/>
                      <a:pt x="1279" y="570"/>
                    </a:cubicBezTo>
                    <a:cubicBezTo>
                      <a:pt x="1279" y="706"/>
                      <a:pt x="1279" y="706"/>
                      <a:pt x="1279" y="706"/>
                    </a:cubicBezTo>
                    <a:close/>
                    <a:moveTo>
                      <a:pt x="1083" y="429"/>
                    </a:moveTo>
                    <a:cubicBezTo>
                      <a:pt x="141" y="429"/>
                      <a:pt x="141" y="429"/>
                      <a:pt x="141" y="429"/>
                    </a:cubicBezTo>
                    <a:cubicBezTo>
                      <a:pt x="66" y="429"/>
                      <a:pt x="0" y="489"/>
                      <a:pt x="0" y="570"/>
                    </a:cubicBezTo>
                    <a:cubicBezTo>
                      <a:pt x="0" y="1125"/>
                      <a:pt x="0" y="1125"/>
                      <a:pt x="0" y="1125"/>
                    </a:cubicBezTo>
                    <a:cubicBezTo>
                      <a:pt x="0" y="1201"/>
                      <a:pt x="66" y="1266"/>
                      <a:pt x="141" y="1266"/>
                    </a:cubicBezTo>
                    <a:cubicBezTo>
                      <a:pt x="192" y="1266"/>
                      <a:pt x="192" y="1266"/>
                      <a:pt x="192" y="1266"/>
                    </a:cubicBezTo>
                    <a:cubicBezTo>
                      <a:pt x="192" y="1362"/>
                      <a:pt x="192" y="1362"/>
                      <a:pt x="192" y="1362"/>
                    </a:cubicBezTo>
                    <a:cubicBezTo>
                      <a:pt x="192" y="1372"/>
                      <a:pt x="202" y="1387"/>
                      <a:pt x="212" y="1392"/>
                    </a:cubicBezTo>
                    <a:cubicBezTo>
                      <a:pt x="217" y="1392"/>
                      <a:pt x="222" y="1392"/>
                      <a:pt x="227" y="1392"/>
                    </a:cubicBezTo>
                    <a:cubicBezTo>
                      <a:pt x="232" y="1392"/>
                      <a:pt x="237" y="1392"/>
                      <a:pt x="242" y="1387"/>
                    </a:cubicBezTo>
                    <a:cubicBezTo>
                      <a:pt x="428" y="1266"/>
                      <a:pt x="428" y="1266"/>
                      <a:pt x="428" y="1266"/>
                    </a:cubicBezTo>
                    <a:cubicBezTo>
                      <a:pt x="1083" y="1266"/>
                      <a:pt x="1083" y="1266"/>
                      <a:pt x="1083" y="1266"/>
                    </a:cubicBezTo>
                    <a:cubicBezTo>
                      <a:pt x="1163" y="1266"/>
                      <a:pt x="1224" y="1201"/>
                      <a:pt x="1224" y="1125"/>
                    </a:cubicBezTo>
                    <a:cubicBezTo>
                      <a:pt x="1224" y="570"/>
                      <a:pt x="1224" y="570"/>
                      <a:pt x="1224" y="570"/>
                    </a:cubicBezTo>
                    <a:cubicBezTo>
                      <a:pt x="1224" y="489"/>
                      <a:pt x="1163" y="429"/>
                      <a:pt x="1083" y="429"/>
                    </a:cubicBezTo>
                    <a:close/>
                  </a:path>
                </a:pathLst>
              </a:custGeom>
              <a:grp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nvGrpSpPr>
              <p:cNvPr id="216" name="Group 215"/>
              <p:cNvGrpSpPr/>
              <p:nvPr/>
            </p:nvGrpSpPr>
            <p:grpSpPr>
              <a:xfrm>
                <a:off x="6038380" y="5776778"/>
                <a:ext cx="856676" cy="568056"/>
                <a:chOff x="3067050" y="1341438"/>
                <a:chExt cx="6219826" cy="4124325"/>
              </a:xfrm>
              <a:grpFill/>
            </p:grpSpPr>
            <p:sp>
              <p:nvSpPr>
                <p:cNvPr id="217" name="Freeform 21"/>
                <p:cNvSpPr>
                  <a:spLocks/>
                </p:cNvSpPr>
                <p:nvPr/>
              </p:nvSpPr>
              <p:spPr bwMode="auto">
                <a:xfrm>
                  <a:off x="7073902" y="1728786"/>
                  <a:ext cx="2212974" cy="3281361"/>
                </a:xfrm>
                <a:custGeom>
                  <a:avLst/>
                  <a:gdLst>
                    <a:gd name="T0" fmla="*/ 38 w 589"/>
                    <a:gd name="T1" fmla="*/ 360 h 873"/>
                    <a:gd name="T2" fmla="*/ 28 w 589"/>
                    <a:gd name="T3" fmla="*/ 393 h 873"/>
                    <a:gd name="T4" fmla="*/ 22 w 589"/>
                    <a:gd name="T5" fmla="*/ 415 h 873"/>
                    <a:gd name="T6" fmla="*/ 44 w 589"/>
                    <a:gd name="T7" fmla="*/ 420 h 873"/>
                    <a:gd name="T8" fmla="*/ 126 w 589"/>
                    <a:gd name="T9" fmla="*/ 447 h 873"/>
                    <a:gd name="T10" fmla="*/ 126 w 589"/>
                    <a:gd name="T11" fmla="*/ 486 h 873"/>
                    <a:gd name="T12" fmla="*/ 82 w 589"/>
                    <a:gd name="T13" fmla="*/ 518 h 873"/>
                    <a:gd name="T14" fmla="*/ 71 w 589"/>
                    <a:gd name="T15" fmla="*/ 540 h 873"/>
                    <a:gd name="T16" fmla="*/ 191 w 589"/>
                    <a:gd name="T17" fmla="*/ 666 h 873"/>
                    <a:gd name="T18" fmla="*/ 240 w 589"/>
                    <a:gd name="T19" fmla="*/ 873 h 873"/>
                    <a:gd name="T20" fmla="*/ 589 w 589"/>
                    <a:gd name="T21" fmla="*/ 873 h 873"/>
                    <a:gd name="T22" fmla="*/ 578 w 589"/>
                    <a:gd name="T23" fmla="*/ 660 h 873"/>
                    <a:gd name="T24" fmla="*/ 524 w 589"/>
                    <a:gd name="T25" fmla="*/ 606 h 873"/>
                    <a:gd name="T26" fmla="*/ 436 w 589"/>
                    <a:gd name="T27" fmla="*/ 573 h 873"/>
                    <a:gd name="T28" fmla="*/ 382 w 589"/>
                    <a:gd name="T29" fmla="*/ 546 h 873"/>
                    <a:gd name="T30" fmla="*/ 355 w 589"/>
                    <a:gd name="T31" fmla="*/ 518 h 873"/>
                    <a:gd name="T32" fmla="*/ 317 w 589"/>
                    <a:gd name="T33" fmla="*/ 486 h 873"/>
                    <a:gd name="T34" fmla="*/ 317 w 589"/>
                    <a:gd name="T35" fmla="*/ 447 h 873"/>
                    <a:gd name="T36" fmla="*/ 398 w 589"/>
                    <a:gd name="T37" fmla="*/ 420 h 873"/>
                    <a:gd name="T38" fmla="*/ 420 w 589"/>
                    <a:gd name="T39" fmla="*/ 415 h 873"/>
                    <a:gd name="T40" fmla="*/ 409 w 589"/>
                    <a:gd name="T41" fmla="*/ 393 h 873"/>
                    <a:gd name="T42" fmla="*/ 398 w 589"/>
                    <a:gd name="T43" fmla="*/ 360 h 873"/>
                    <a:gd name="T44" fmla="*/ 442 w 589"/>
                    <a:gd name="T45" fmla="*/ 398 h 873"/>
                    <a:gd name="T46" fmla="*/ 409 w 589"/>
                    <a:gd name="T47" fmla="*/ 316 h 873"/>
                    <a:gd name="T48" fmla="*/ 393 w 589"/>
                    <a:gd name="T49" fmla="*/ 240 h 873"/>
                    <a:gd name="T50" fmla="*/ 366 w 589"/>
                    <a:gd name="T51" fmla="*/ 93 h 873"/>
                    <a:gd name="T52" fmla="*/ 322 w 589"/>
                    <a:gd name="T53" fmla="*/ 33 h 873"/>
                    <a:gd name="T54" fmla="*/ 224 w 589"/>
                    <a:gd name="T55" fmla="*/ 0 h 873"/>
                    <a:gd name="T56" fmla="*/ 218 w 589"/>
                    <a:gd name="T57" fmla="*/ 0 h 873"/>
                    <a:gd name="T58" fmla="*/ 218 w 589"/>
                    <a:gd name="T59" fmla="*/ 0 h 873"/>
                    <a:gd name="T60" fmla="*/ 120 w 589"/>
                    <a:gd name="T61" fmla="*/ 33 h 873"/>
                    <a:gd name="T62" fmla="*/ 77 w 589"/>
                    <a:gd name="T63" fmla="*/ 93 h 873"/>
                    <a:gd name="T64" fmla="*/ 49 w 589"/>
                    <a:gd name="T65" fmla="*/ 240 h 873"/>
                    <a:gd name="T66" fmla="*/ 33 w 589"/>
                    <a:gd name="T67" fmla="*/ 322 h 873"/>
                    <a:gd name="T68" fmla="*/ 0 w 589"/>
                    <a:gd name="T69" fmla="*/ 398 h 873"/>
                    <a:gd name="T70" fmla="*/ 38 w 589"/>
                    <a:gd name="T71" fmla="*/ 36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9" h="873">
                      <a:moveTo>
                        <a:pt x="38" y="360"/>
                      </a:moveTo>
                      <a:cubicBezTo>
                        <a:pt x="38" y="360"/>
                        <a:pt x="33" y="393"/>
                        <a:pt x="28" y="393"/>
                      </a:cubicBezTo>
                      <a:cubicBezTo>
                        <a:pt x="28" y="398"/>
                        <a:pt x="17" y="415"/>
                        <a:pt x="22" y="415"/>
                      </a:cubicBezTo>
                      <a:cubicBezTo>
                        <a:pt x="44" y="420"/>
                        <a:pt x="44" y="420"/>
                        <a:pt x="44" y="420"/>
                      </a:cubicBezTo>
                      <a:cubicBezTo>
                        <a:pt x="126" y="447"/>
                        <a:pt x="126" y="447"/>
                        <a:pt x="126" y="447"/>
                      </a:cubicBezTo>
                      <a:cubicBezTo>
                        <a:pt x="126" y="486"/>
                        <a:pt x="126" y="486"/>
                        <a:pt x="126" y="486"/>
                      </a:cubicBezTo>
                      <a:cubicBezTo>
                        <a:pt x="115" y="486"/>
                        <a:pt x="88" y="507"/>
                        <a:pt x="82" y="518"/>
                      </a:cubicBezTo>
                      <a:cubicBezTo>
                        <a:pt x="82" y="524"/>
                        <a:pt x="77" y="535"/>
                        <a:pt x="71" y="540"/>
                      </a:cubicBezTo>
                      <a:cubicBezTo>
                        <a:pt x="148" y="573"/>
                        <a:pt x="191" y="617"/>
                        <a:pt x="191" y="666"/>
                      </a:cubicBezTo>
                      <a:cubicBezTo>
                        <a:pt x="191" y="671"/>
                        <a:pt x="240" y="835"/>
                        <a:pt x="240" y="873"/>
                      </a:cubicBezTo>
                      <a:cubicBezTo>
                        <a:pt x="589" y="873"/>
                        <a:pt x="589" y="873"/>
                        <a:pt x="589" y="873"/>
                      </a:cubicBezTo>
                      <a:cubicBezTo>
                        <a:pt x="578" y="660"/>
                        <a:pt x="578" y="660"/>
                        <a:pt x="578" y="660"/>
                      </a:cubicBezTo>
                      <a:cubicBezTo>
                        <a:pt x="578" y="660"/>
                        <a:pt x="556" y="611"/>
                        <a:pt x="524" y="606"/>
                      </a:cubicBezTo>
                      <a:cubicBezTo>
                        <a:pt x="496" y="600"/>
                        <a:pt x="453" y="589"/>
                        <a:pt x="436" y="573"/>
                      </a:cubicBezTo>
                      <a:cubicBezTo>
                        <a:pt x="426" y="567"/>
                        <a:pt x="393" y="551"/>
                        <a:pt x="382" y="546"/>
                      </a:cubicBezTo>
                      <a:cubicBezTo>
                        <a:pt x="371" y="546"/>
                        <a:pt x="360" y="524"/>
                        <a:pt x="355" y="518"/>
                      </a:cubicBezTo>
                      <a:cubicBezTo>
                        <a:pt x="355" y="507"/>
                        <a:pt x="322" y="486"/>
                        <a:pt x="317" y="486"/>
                      </a:cubicBezTo>
                      <a:cubicBezTo>
                        <a:pt x="317" y="447"/>
                        <a:pt x="317" y="447"/>
                        <a:pt x="317" y="447"/>
                      </a:cubicBezTo>
                      <a:cubicBezTo>
                        <a:pt x="398" y="420"/>
                        <a:pt x="398" y="420"/>
                        <a:pt x="398" y="420"/>
                      </a:cubicBezTo>
                      <a:cubicBezTo>
                        <a:pt x="420" y="415"/>
                        <a:pt x="420" y="415"/>
                        <a:pt x="420" y="415"/>
                      </a:cubicBezTo>
                      <a:cubicBezTo>
                        <a:pt x="426" y="415"/>
                        <a:pt x="409" y="398"/>
                        <a:pt x="409" y="393"/>
                      </a:cubicBezTo>
                      <a:cubicBezTo>
                        <a:pt x="409" y="387"/>
                        <a:pt x="398" y="360"/>
                        <a:pt x="398" y="360"/>
                      </a:cubicBezTo>
                      <a:cubicBezTo>
                        <a:pt x="398" y="360"/>
                        <a:pt x="431" y="393"/>
                        <a:pt x="442" y="398"/>
                      </a:cubicBezTo>
                      <a:cubicBezTo>
                        <a:pt x="442" y="398"/>
                        <a:pt x="415" y="349"/>
                        <a:pt x="409" y="316"/>
                      </a:cubicBezTo>
                      <a:cubicBezTo>
                        <a:pt x="398" y="289"/>
                        <a:pt x="393" y="246"/>
                        <a:pt x="393" y="240"/>
                      </a:cubicBezTo>
                      <a:cubicBezTo>
                        <a:pt x="393" y="235"/>
                        <a:pt x="376" y="115"/>
                        <a:pt x="366" y="93"/>
                      </a:cubicBezTo>
                      <a:cubicBezTo>
                        <a:pt x="355" y="76"/>
                        <a:pt x="344" y="44"/>
                        <a:pt x="322" y="33"/>
                      </a:cubicBezTo>
                      <a:cubicBezTo>
                        <a:pt x="300" y="22"/>
                        <a:pt x="267" y="0"/>
                        <a:pt x="224" y="0"/>
                      </a:cubicBezTo>
                      <a:cubicBezTo>
                        <a:pt x="224" y="0"/>
                        <a:pt x="224" y="0"/>
                        <a:pt x="218" y="0"/>
                      </a:cubicBezTo>
                      <a:cubicBezTo>
                        <a:pt x="218" y="0"/>
                        <a:pt x="218" y="0"/>
                        <a:pt x="218" y="0"/>
                      </a:cubicBezTo>
                      <a:cubicBezTo>
                        <a:pt x="175" y="0"/>
                        <a:pt x="142" y="22"/>
                        <a:pt x="120" y="33"/>
                      </a:cubicBezTo>
                      <a:cubicBezTo>
                        <a:pt x="98" y="44"/>
                        <a:pt x="82" y="76"/>
                        <a:pt x="77" y="93"/>
                      </a:cubicBezTo>
                      <a:cubicBezTo>
                        <a:pt x="66" y="115"/>
                        <a:pt x="49" y="235"/>
                        <a:pt x="49" y="240"/>
                      </a:cubicBezTo>
                      <a:cubicBezTo>
                        <a:pt x="49" y="246"/>
                        <a:pt x="44" y="289"/>
                        <a:pt x="33" y="322"/>
                      </a:cubicBezTo>
                      <a:cubicBezTo>
                        <a:pt x="28" y="349"/>
                        <a:pt x="0" y="398"/>
                        <a:pt x="0" y="398"/>
                      </a:cubicBezTo>
                      <a:cubicBezTo>
                        <a:pt x="11" y="393"/>
                        <a:pt x="38" y="360"/>
                        <a:pt x="38" y="3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218" name="Freeform 22"/>
                <p:cNvSpPr>
                  <a:spLocks/>
                </p:cNvSpPr>
                <p:nvPr/>
              </p:nvSpPr>
              <p:spPr bwMode="auto">
                <a:xfrm>
                  <a:off x="3067050" y="1600198"/>
                  <a:ext cx="2239966" cy="3332164"/>
                </a:xfrm>
                <a:custGeom>
                  <a:avLst/>
                  <a:gdLst>
                    <a:gd name="T0" fmla="*/ 388 w 596"/>
                    <a:gd name="T1" fmla="*/ 733 h 886"/>
                    <a:gd name="T2" fmla="*/ 388 w 596"/>
                    <a:gd name="T3" fmla="*/ 728 h 886"/>
                    <a:gd name="T4" fmla="*/ 388 w 596"/>
                    <a:gd name="T5" fmla="*/ 728 h 886"/>
                    <a:gd name="T6" fmla="*/ 591 w 596"/>
                    <a:gd name="T7" fmla="*/ 558 h 886"/>
                    <a:gd name="T8" fmla="*/ 591 w 596"/>
                    <a:gd name="T9" fmla="*/ 558 h 886"/>
                    <a:gd name="T10" fmla="*/ 520 w 596"/>
                    <a:gd name="T11" fmla="*/ 525 h 886"/>
                    <a:gd name="T12" fmla="*/ 509 w 596"/>
                    <a:gd name="T13" fmla="*/ 454 h 886"/>
                    <a:gd name="T14" fmla="*/ 569 w 596"/>
                    <a:gd name="T15" fmla="*/ 334 h 886"/>
                    <a:gd name="T16" fmla="*/ 591 w 596"/>
                    <a:gd name="T17" fmla="*/ 301 h 886"/>
                    <a:gd name="T18" fmla="*/ 574 w 596"/>
                    <a:gd name="T19" fmla="*/ 236 h 886"/>
                    <a:gd name="T20" fmla="*/ 574 w 596"/>
                    <a:gd name="T21" fmla="*/ 186 h 886"/>
                    <a:gd name="T22" fmla="*/ 525 w 596"/>
                    <a:gd name="T23" fmla="*/ 72 h 886"/>
                    <a:gd name="T24" fmla="*/ 476 w 596"/>
                    <a:gd name="T25" fmla="*/ 39 h 886"/>
                    <a:gd name="T26" fmla="*/ 438 w 596"/>
                    <a:gd name="T27" fmla="*/ 28 h 886"/>
                    <a:gd name="T28" fmla="*/ 438 w 596"/>
                    <a:gd name="T29" fmla="*/ 39 h 886"/>
                    <a:gd name="T30" fmla="*/ 438 w 596"/>
                    <a:gd name="T31" fmla="*/ 39 h 886"/>
                    <a:gd name="T32" fmla="*/ 432 w 596"/>
                    <a:gd name="T33" fmla="*/ 11 h 886"/>
                    <a:gd name="T34" fmla="*/ 432 w 596"/>
                    <a:gd name="T35" fmla="*/ 0 h 886"/>
                    <a:gd name="T36" fmla="*/ 383 w 596"/>
                    <a:gd name="T37" fmla="*/ 50 h 886"/>
                    <a:gd name="T38" fmla="*/ 388 w 596"/>
                    <a:gd name="T39" fmla="*/ 22 h 886"/>
                    <a:gd name="T40" fmla="*/ 317 w 596"/>
                    <a:gd name="T41" fmla="*/ 72 h 886"/>
                    <a:gd name="T42" fmla="*/ 268 w 596"/>
                    <a:gd name="T43" fmla="*/ 197 h 886"/>
                    <a:gd name="T44" fmla="*/ 273 w 596"/>
                    <a:gd name="T45" fmla="*/ 236 h 886"/>
                    <a:gd name="T46" fmla="*/ 262 w 596"/>
                    <a:gd name="T47" fmla="*/ 301 h 886"/>
                    <a:gd name="T48" fmla="*/ 290 w 596"/>
                    <a:gd name="T49" fmla="*/ 345 h 886"/>
                    <a:gd name="T50" fmla="*/ 334 w 596"/>
                    <a:gd name="T51" fmla="*/ 454 h 886"/>
                    <a:gd name="T52" fmla="*/ 323 w 596"/>
                    <a:gd name="T53" fmla="*/ 525 h 886"/>
                    <a:gd name="T54" fmla="*/ 230 w 596"/>
                    <a:gd name="T55" fmla="*/ 569 h 886"/>
                    <a:gd name="T56" fmla="*/ 104 w 596"/>
                    <a:gd name="T57" fmla="*/ 613 h 886"/>
                    <a:gd name="T58" fmla="*/ 22 w 596"/>
                    <a:gd name="T59" fmla="*/ 886 h 886"/>
                    <a:gd name="T60" fmla="*/ 350 w 596"/>
                    <a:gd name="T61" fmla="*/ 886 h 886"/>
                    <a:gd name="T62" fmla="*/ 388 w 596"/>
                    <a:gd name="T63" fmla="*/ 733 h 886"/>
                    <a:gd name="T64" fmla="*/ 388 w 596"/>
                    <a:gd name="T65" fmla="*/ 73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6" h="886">
                      <a:moveTo>
                        <a:pt x="388" y="733"/>
                      </a:moveTo>
                      <a:cubicBezTo>
                        <a:pt x="388" y="728"/>
                        <a:pt x="388" y="728"/>
                        <a:pt x="388" y="728"/>
                      </a:cubicBezTo>
                      <a:cubicBezTo>
                        <a:pt x="388" y="728"/>
                        <a:pt x="388" y="728"/>
                        <a:pt x="388" y="728"/>
                      </a:cubicBezTo>
                      <a:cubicBezTo>
                        <a:pt x="410" y="629"/>
                        <a:pt x="525" y="586"/>
                        <a:pt x="591" y="558"/>
                      </a:cubicBezTo>
                      <a:cubicBezTo>
                        <a:pt x="591" y="558"/>
                        <a:pt x="591" y="558"/>
                        <a:pt x="591" y="558"/>
                      </a:cubicBezTo>
                      <a:cubicBezTo>
                        <a:pt x="553" y="536"/>
                        <a:pt x="531" y="525"/>
                        <a:pt x="520" y="525"/>
                      </a:cubicBezTo>
                      <a:cubicBezTo>
                        <a:pt x="520" y="514"/>
                        <a:pt x="509" y="454"/>
                        <a:pt x="509" y="454"/>
                      </a:cubicBezTo>
                      <a:cubicBezTo>
                        <a:pt x="509" y="454"/>
                        <a:pt x="558" y="416"/>
                        <a:pt x="569" y="334"/>
                      </a:cubicBezTo>
                      <a:cubicBezTo>
                        <a:pt x="569" y="334"/>
                        <a:pt x="591" y="350"/>
                        <a:pt x="591" y="301"/>
                      </a:cubicBezTo>
                      <a:cubicBezTo>
                        <a:pt x="591" y="263"/>
                        <a:pt x="596" y="247"/>
                        <a:pt x="574" y="236"/>
                      </a:cubicBezTo>
                      <a:cubicBezTo>
                        <a:pt x="574" y="236"/>
                        <a:pt x="574" y="214"/>
                        <a:pt x="574" y="186"/>
                      </a:cubicBezTo>
                      <a:cubicBezTo>
                        <a:pt x="574" y="154"/>
                        <a:pt x="585" y="110"/>
                        <a:pt x="525" y="72"/>
                      </a:cubicBezTo>
                      <a:cubicBezTo>
                        <a:pt x="514" y="66"/>
                        <a:pt x="476" y="39"/>
                        <a:pt x="476" y="39"/>
                      </a:cubicBezTo>
                      <a:cubicBezTo>
                        <a:pt x="459" y="33"/>
                        <a:pt x="438" y="28"/>
                        <a:pt x="438" y="28"/>
                      </a:cubicBezTo>
                      <a:cubicBezTo>
                        <a:pt x="438" y="39"/>
                        <a:pt x="438" y="39"/>
                        <a:pt x="438" y="39"/>
                      </a:cubicBezTo>
                      <a:cubicBezTo>
                        <a:pt x="438" y="39"/>
                        <a:pt x="438" y="39"/>
                        <a:pt x="438" y="39"/>
                      </a:cubicBezTo>
                      <a:cubicBezTo>
                        <a:pt x="432" y="33"/>
                        <a:pt x="432" y="17"/>
                        <a:pt x="432" y="11"/>
                      </a:cubicBezTo>
                      <a:cubicBezTo>
                        <a:pt x="432" y="0"/>
                        <a:pt x="432" y="0"/>
                        <a:pt x="432" y="0"/>
                      </a:cubicBezTo>
                      <a:cubicBezTo>
                        <a:pt x="405" y="22"/>
                        <a:pt x="383" y="50"/>
                        <a:pt x="383" y="50"/>
                      </a:cubicBezTo>
                      <a:cubicBezTo>
                        <a:pt x="388" y="22"/>
                        <a:pt x="388" y="22"/>
                        <a:pt x="388" y="22"/>
                      </a:cubicBezTo>
                      <a:cubicBezTo>
                        <a:pt x="388" y="22"/>
                        <a:pt x="383" y="28"/>
                        <a:pt x="317" y="72"/>
                      </a:cubicBezTo>
                      <a:cubicBezTo>
                        <a:pt x="257" y="110"/>
                        <a:pt x="268" y="165"/>
                        <a:pt x="268" y="197"/>
                      </a:cubicBezTo>
                      <a:cubicBezTo>
                        <a:pt x="268" y="219"/>
                        <a:pt x="273" y="236"/>
                        <a:pt x="273" y="236"/>
                      </a:cubicBezTo>
                      <a:cubicBezTo>
                        <a:pt x="246" y="247"/>
                        <a:pt x="262" y="263"/>
                        <a:pt x="262" y="301"/>
                      </a:cubicBezTo>
                      <a:cubicBezTo>
                        <a:pt x="262" y="350"/>
                        <a:pt x="290" y="345"/>
                        <a:pt x="290" y="345"/>
                      </a:cubicBezTo>
                      <a:cubicBezTo>
                        <a:pt x="301" y="411"/>
                        <a:pt x="334" y="454"/>
                        <a:pt x="334" y="454"/>
                      </a:cubicBezTo>
                      <a:cubicBezTo>
                        <a:pt x="334" y="454"/>
                        <a:pt x="323" y="514"/>
                        <a:pt x="323" y="525"/>
                      </a:cubicBezTo>
                      <a:cubicBezTo>
                        <a:pt x="312" y="525"/>
                        <a:pt x="284" y="542"/>
                        <a:pt x="230" y="569"/>
                      </a:cubicBezTo>
                      <a:cubicBezTo>
                        <a:pt x="148" y="602"/>
                        <a:pt x="169" y="580"/>
                        <a:pt x="104" y="613"/>
                      </a:cubicBezTo>
                      <a:cubicBezTo>
                        <a:pt x="0" y="668"/>
                        <a:pt x="22" y="886"/>
                        <a:pt x="22" y="886"/>
                      </a:cubicBezTo>
                      <a:cubicBezTo>
                        <a:pt x="350" y="886"/>
                        <a:pt x="350" y="886"/>
                        <a:pt x="350" y="886"/>
                      </a:cubicBezTo>
                      <a:cubicBezTo>
                        <a:pt x="388" y="733"/>
                        <a:pt x="388" y="733"/>
                        <a:pt x="388" y="733"/>
                      </a:cubicBezTo>
                      <a:cubicBezTo>
                        <a:pt x="388" y="733"/>
                        <a:pt x="388" y="733"/>
                        <a:pt x="388"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219" name="Freeform 23"/>
                <p:cNvSpPr>
                  <a:spLocks/>
                </p:cNvSpPr>
                <p:nvPr/>
              </p:nvSpPr>
              <p:spPr bwMode="auto">
                <a:xfrm>
                  <a:off x="4443415" y="1341438"/>
                  <a:ext cx="3475042" cy="4124325"/>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grpSp>
        <p:sp>
          <p:nvSpPr>
            <p:cNvPr id="208" name="Freeform 17"/>
            <p:cNvSpPr>
              <a:spLocks noEditPoints="1"/>
            </p:cNvSpPr>
            <p:nvPr/>
          </p:nvSpPr>
          <p:spPr bwMode="auto">
            <a:xfrm>
              <a:off x="11146113" y="5013808"/>
              <a:ext cx="977625" cy="173791"/>
            </a:xfrm>
            <a:custGeom>
              <a:avLst/>
              <a:gdLst>
                <a:gd name="T0" fmla="*/ 319 w 1808"/>
                <a:gd name="T1" fmla="*/ 283 h 319"/>
                <a:gd name="T2" fmla="*/ 109 w 1808"/>
                <a:gd name="T3" fmla="*/ 195 h 319"/>
                <a:gd name="T4" fmla="*/ 3 w 1808"/>
                <a:gd name="T5" fmla="*/ 78 h 319"/>
                <a:gd name="T6" fmla="*/ 237 w 1808"/>
                <a:gd name="T7" fmla="*/ 2 h 319"/>
                <a:gd name="T8" fmla="*/ 239 w 1808"/>
                <a:gd name="T9" fmla="*/ 225 h 319"/>
                <a:gd name="T10" fmla="*/ 1807 w 1808"/>
                <a:gd name="T11" fmla="*/ 180 h 319"/>
                <a:gd name="T12" fmla="*/ 1571 w 1808"/>
                <a:gd name="T13" fmla="*/ 133 h 319"/>
                <a:gd name="T14" fmla="*/ 1593 w 1808"/>
                <a:gd name="T15" fmla="*/ 250 h 319"/>
                <a:gd name="T16" fmla="*/ 1569 w 1808"/>
                <a:gd name="T17" fmla="*/ 234 h 319"/>
                <a:gd name="T18" fmla="*/ 1543 w 1808"/>
                <a:gd name="T19" fmla="*/ 117 h 319"/>
                <a:gd name="T20" fmla="*/ 1568 w 1808"/>
                <a:gd name="T21" fmla="*/ 158 h 319"/>
                <a:gd name="T22" fmla="*/ 1553 w 1808"/>
                <a:gd name="T23" fmla="*/ 232 h 319"/>
                <a:gd name="T24" fmla="*/ 489 w 1808"/>
                <a:gd name="T25" fmla="*/ 255 h 319"/>
                <a:gd name="T26" fmla="*/ 555 w 1808"/>
                <a:gd name="T27" fmla="*/ 66 h 319"/>
                <a:gd name="T28" fmla="*/ 441 w 1808"/>
                <a:gd name="T29" fmla="*/ 66 h 319"/>
                <a:gd name="T30" fmla="*/ 1118 w 1808"/>
                <a:gd name="T31" fmla="*/ 249 h 319"/>
                <a:gd name="T32" fmla="*/ 1185 w 1808"/>
                <a:gd name="T33" fmla="*/ 156 h 319"/>
                <a:gd name="T34" fmla="*/ 1164 w 1808"/>
                <a:gd name="T35" fmla="*/ 82 h 319"/>
                <a:gd name="T36" fmla="*/ 1215 w 1808"/>
                <a:gd name="T37" fmla="*/ 67 h 319"/>
                <a:gd name="T38" fmla="*/ 1147 w 1808"/>
                <a:gd name="T39" fmla="*/ 159 h 319"/>
                <a:gd name="T40" fmla="*/ 1137 w 1808"/>
                <a:gd name="T41" fmla="*/ 233 h 319"/>
                <a:gd name="T42" fmla="*/ 912 w 1808"/>
                <a:gd name="T43" fmla="*/ 255 h 319"/>
                <a:gd name="T44" fmla="*/ 972 w 1808"/>
                <a:gd name="T45" fmla="*/ 169 h 319"/>
                <a:gd name="T46" fmla="*/ 901 w 1808"/>
                <a:gd name="T47" fmla="*/ 148 h 319"/>
                <a:gd name="T48" fmla="*/ 994 w 1808"/>
                <a:gd name="T49" fmla="*/ 147 h 319"/>
                <a:gd name="T50" fmla="*/ 976 w 1808"/>
                <a:gd name="T51" fmla="*/ 255 h 319"/>
                <a:gd name="T52" fmla="*/ 972 w 1808"/>
                <a:gd name="T53" fmla="*/ 186 h 319"/>
                <a:gd name="T54" fmla="*/ 971 w 1808"/>
                <a:gd name="T55" fmla="*/ 217 h 319"/>
                <a:gd name="T56" fmla="*/ 1717 w 1808"/>
                <a:gd name="T57" fmla="*/ 255 h 319"/>
                <a:gd name="T58" fmla="*/ 1807 w 1808"/>
                <a:gd name="T59" fmla="*/ 180 h 319"/>
                <a:gd name="T60" fmla="*/ 1785 w 1808"/>
                <a:gd name="T61" fmla="*/ 194 h 319"/>
                <a:gd name="T62" fmla="*/ 1421 w 1808"/>
                <a:gd name="T63" fmla="*/ 238 h 319"/>
                <a:gd name="T64" fmla="*/ 1443 w 1808"/>
                <a:gd name="T65" fmla="*/ 122 h 319"/>
                <a:gd name="T66" fmla="*/ 1421 w 1808"/>
                <a:gd name="T67" fmla="*/ 196 h 319"/>
                <a:gd name="T68" fmla="*/ 1351 w 1808"/>
                <a:gd name="T69" fmla="*/ 120 h 319"/>
                <a:gd name="T70" fmla="*/ 1334 w 1808"/>
                <a:gd name="T71" fmla="*/ 229 h 319"/>
                <a:gd name="T72" fmla="*/ 842 w 1808"/>
                <a:gd name="T73" fmla="*/ 237 h 319"/>
                <a:gd name="T74" fmla="*/ 864 w 1808"/>
                <a:gd name="T75" fmla="*/ 120 h 319"/>
                <a:gd name="T76" fmla="*/ 841 w 1808"/>
                <a:gd name="T77" fmla="*/ 211 h 319"/>
                <a:gd name="T78" fmla="*/ 770 w 1808"/>
                <a:gd name="T79" fmla="*/ 118 h 319"/>
                <a:gd name="T80" fmla="*/ 804 w 1808"/>
                <a:gd name="T81" fmla="*/ 258 h 319"/>
                <a:gd name="T82" fmla="*/ 654 w 1808"/>
                <a:gd name="T83" fmla="*/ 253 h 319"/>
                <a:gd name="T84" fmla="*/ 678 w 1808"/>
                <a:gd name="T85" fmla="*/ 169 h 319"/>
                <a:gd name="T86" fmla="*/ 725 w 1808"/>
                <a:gd name="T87" fmla="*/ 140 h 319"/>
                <a:gd name="T88" fmla="*/ 680 w 1808"/>
                <a:gd name="T89" fmla="*/ 195 h 319"/>
                <a:gd name="T90" fmla="*/ 647 w 1808"/>
                <a:gd name="T91" fmla="*/ 227 h 319"/>
                <a:gd name="T92" fmla="*/ 1251 w 1808"/>
                <a:gd name="T93" fmla="*/ 118 h 319"/>
                <a:gd name="T94" fmla="*/ 1255 w 1808"/>
                <a:gd name="T95" fmla="*/ 141 h 319"/>
                <a:gd name="T96" fmla="*/ 1311 w 1808"/>
                <a:gd name="T97" fmla="*/ 252 h 319"/>
                <a:gd name="T98" fmla="*/ 1277 w 1808"/>
                <a:gd name="T99" fmla="*/ 141 h 319"/>
                <a:gd name="T100" fmla="*/ 1311 w 1808"/>
                <a:gd name="T101" fmla="*/ 121 h 319"/>
                <a:gd name="T102" fmla="*/ 1275 w 1808"/>
                <a:gd name="T103" fmla="*/ 78 h 319"/>
                <a:gd name="T104" fmla="*/ 1050 w 1808"/>
                <a:gd name="T105" fmla="*/ 57 h 319"/>
                <a:gd name="T106" fmla="*/ 1028 w 1808"/>
                <a:gd name="T107" fmla="*/ 154 h 319"/>
                <a:gd name="T108" fmla="*/ 620 w 1808"/>
                <a:gd name="T109" fmla="*/ 251 h 319"/>
                <a:gd name="T110" fmla="*/ 598 w 1808"/>
                <a:gd name="T111" fmla="*/ 123 h 319"/>
                <a:gd name="T112" fmla="*/ 1631 w 1808"/>
                <a:gd name="T113" fmla="*/ 118 h 319"/>
                <a:gd name="T114" fmla="*/ 1648 w 1808"/>
                <a:gd name="T115" fmla="*/ 253 h 319"/>
                <a:gd name="T116" fmla="*/ 595 w 1808"/>
                <a:gd name="T117" fmla="*/ 74 h 319"/>
                <a:gd name="T118" fmla="*/ 1636 w 1808"/>
                <a:gd name="T119" fmla="*/ 8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08" h="319">
                  <a:moveTo>
                    <a:pt x="241" y="0"/>
                  </a:moveTo>
                  <a:cubicBezTo>
                    <a:pt x="241" y="1"/>
                    <a:pt x="242" y="1"/>
                    <a:pt x="243" y="1"/>
                  </a:cubicBezTo>
                  <a:cubicBezTo>
                    <a:pt x="267" y="11"/>
                    <a:pt x="292" y="21"/>
                    <a:pt x="316" y="30"/>
                  </a:cubicBezTo>
                  <a:cubicBezTo>
                    <a:pt x="320" y="32"/>
                    <a:pt x="319" y="31"/>
                    <a:pt x="319" y="36"/>
                  </a:cubicBezTo>
                  <a:cubicBezTo>
                    <a:pt x="319" y="118"/>
                    <a:pt x="319" y="201"/>
                    <a:pt x="319" y="283"/>
                  </a:cubicBezTo>
                  <a:cubicBezTo>
                    <a:pt x="319" y="283"/>
                    <a:pt x="319" y="283"/>
                    <a:pt x="319" y="283"/>
                  </a:cubicBezTo>
                  <a:cubicBezTo>
                    <a:pt x="319" y="288"/>
                    <a:pt x="320" y="287"/>
                    <a:pt x="316" y="288"/>
                  </a:cubicBezTo>
                  <a:cubicBezTo>
                    <a:pt x="302" y="294"/>
                    <a:pt x="288" y="300"/>
                    <a:pt x="274" y="305"/>
                  </a:cubicBezTo>
                  <a:cubicBezTo>
                    <a:pt x="264" y="309"/>
                    <a:pt x="253" y="313"/>
                    <a:pt x="243" y="318"/>
                  </a:cubicBezTo>
                  <a:cubicBezTo>
                    <a:pt x="240" y="319"/>
                    <a:pt x="239" y="318"/>
                    <a:pt x="237" y="316"/>
                  </a:cubicBezTo>
                  <a:cubicBezTo>
                    <a:pt x="197" y="276"/>
                    <a:pt x="156" y="236"/>
                    <a:pt x="116" y="195"/>
                  </a:cubicBezTo>
                  <a:cubicBezTo>
                    <a:pt x="113" y="192"/>
                    <a:pt x="113" y="192"/>
                    <a:pt x="109" y="195"/>
                  </a:cubicBezTo>
                  <a:cubicBezTo>
                    <a:pt x="85" y="214"/>
                    <a:pt x="60" y="234"/>
                    <a:pt x="35" y="253"/>
                  </a:cubicBezTo>
                  <a:cubicBezTo>
                    <a:pt x="33" y="255"/>
                    <a:pt x="31" y="255"/>
                    <a:pt x="29" y="254"/>
                  </a:cubicBezTo>
                  <a:cubicBezTo>
                    <a:pt x="20" y="249"/>
                    <a:pt x="12" y="245"/>
                    <a:pt x="3" y="241"/>
                  </a:cubicBezTo>
                  <a:cubicBezTo>
                    <a:pt x="2" y="240"/>
                    <a:pt x="1" y="239"/>
                    <a:pt x="0" y="239"/>
                  </a:cubicBezTo>
                  <a:cubicBezTo>
                    <a:pt x="0" y="186"/>
                    <a:pt x="0" y="132"/>
                    <a:pt x="0" y="79"/>
                  </a:cubicBezTo>
                  <a:cubicBezTo>
                    <a:pt x="1" y="79"/>
                    <a:pt x="2" y="79"/>
                    <a:pt x="3" y="78"/>
                  </a:cubicBezTo>
                  <a:cubicBezTo>
                    <a:pt x="12" y="74"/>
                    <a:pt x="20" y="70"/>
                    <a:pt x="29" y="65"/>
                  </a:cubicBezTo>
                  <a:cubicBezTo>
                    <a:pt x="31" y="64"/>
                    <a:pt x="33" y="64"/>
                    <a:pt x="35" y="66"/>
                  </a:cubicBezTo>
                  <a:cubicBezTo>
                    <a:pt x="60" y="85"/>
                    <a:pt x="85" y="105"/>
                    <a:pt x="110" y="124"/>
                  </a:cubicBezTo>
                  <a:cubicBezTo>
                    <a:pt x="113" y="126"/>
                    <a:pt x="113" y="127"/>
                    <a:pt x="115" y="124"/>
                  </a:cubicBezTo>
                  <a:cubicBezTo>
                    <a:pt x="115" y="124"/>
                    <a:pt x="115" y="124"/>
                    <a:pt x="116" y="123"/>
                  </a:cubicBezTo>
                  <a:cubicBezTo>
                    <a:pt x="156" y="83"/>
                    <a:pt x="197" y="43"/>
                    <a:pt x="237" y="2"/>
                  </a:cubicBezTo>
                  <a:cubicBezTo>
                    <a:pt x="238" y="1"/>
                    <a:pt x="239" y="1"/>
                    <a:pt x="239" y="0"/>
                  </a:cubicBezTo>
                  <a:cubicBezTo>
                    <a:pt x="240" y="0"/>
                    <a:pt x="240" y="0"/>
                    <a:pt x="241" y="0"/>
                  </a:cubicBezTo>
                  <a:close/>
                  <a:moveTo>
                    <a:pt x="239" y="225"/>
                  </a:moveTo>
                  <a:cubicBezTo>
                    <a:pt x="239" y="181"/>
                    <a:pt x="239" y="138"/>
                    <a:pt x="239" y="94"/>
                  </a:cubicBezTo>
                  <a:cubicBezTo>
                    <a:pt x="211" y="116"/>
                    <a:pt x="183" y="138"/>
                    <a:pt x="155" y="159"/>
                  </a:cubicBezTo>
                  <a:cubicBezTo>
                    <a:pt x="183" y="181"/>
                    <a:pt x="211" y="203"/>
                    <a:pt x="239" y="225"/>
                  </a:cubicBezTo>
                  <a:close/>
                  <a:moveTo>
                    <a:pt x="32" y="206"/>
                  </a:moveTo>
                  <a:cubicBezTo>
                    <a:pt x="48" y="190"/>
                    <a:pt x="64" y="175"/>
                    <a:pt x="79" y="160"/>
                  </a:cubicBezTo>
                  <a:cubicBezTo>
                    <a:pt x="63" y="144"/>
                    <a:pt x="48" y="128"/>
                    <a:pt x="32" y="113"/>
                  </a:cubicBezTo>
                  <a:cubicBezTo>
                    <a:pt x="32" y="144"/>
                    <a:pt x="32" y="175"/>
                    <a:pt x="32" y="206"/>
                  </a:cubicBezTo>
                  <a:close/>
                  <a:moveTo>
                    <a:pt x="1808" y="180"/>
                  </a:moveTo>
                  <a:cubicBezTo>
                    <a:pt x="1808" y="180"/>
                    <a:pt x="1807" y="180"/>
                    <a:pt x="1807" y="180"/>
                  </a:cubicBezTo>
                  <a:cubicBezTo>
                    <a:pt x="1807" y="184"/>
                    <a:pt x="1807" y="188"/>
                    <a:pt x="1807" y="192"/>
                  </a:cubicBezTo>
                  <a:cubicBezTo>
                    <a:pt x="1807" y="192"/>
                    <a:pt x="1807" y="192"/>
                    <a:pt x="1807" y="192"/>
                  </a:cubicBezTo>
                  <a:cubicBezTo>
                    <a:pt x="1808" y="192"/>
                    <a:pt x="1808" y="192"/>
                    <a:pt x="1808" y="192"/>
                  </a:cubicBezTo>
                  <a:cubicBezTo>
                    <a:pt x="1808" y="188"/>
                    <a:pt x="1808" y="184"/>
                    <a:pt x="1808" y="180"/>
                  </a:cubicBezTo>
                  <a:close/>
                  <a:moveTo>
                    <a:pt x="1571" y="137"/>
                  </a:moveTo>
                  <a:cubicBezTo>
                    <a:pt x="1571" y="135"/>
                    <a:pt x="1571" y="134"/>
                    <a:pt x="1571" y="133"/>
                  </a:cubicBezTo>
                  <a:cubicBezTo>
                    <a:pt x="1571" y="107"/>
                    <a:pt x="1571" y="82"/>
                    <a:pt x="1571" y="57"/>
                  </a:cubicBezTo>
                  <a:cubicBezTo>
                    <a:pt x="1571" y="52"/>
                    <a:pt x="1570" y="53"/>
                    <a:pt x="1575" y="53"/>
                  </a:cubicBezTo>
                  <a:cubicBezTo>
                    <a:pt x="1580" y="53"/>
                    <a:pt x="1585" y="53"/>
                    <a:pt x="1590" y="53"/>
                  </a:cubicBezTo>
                  <a:cubicBezTo>
                    <a:pt x="1593" y="53"/>
                    <a:pt x="1593" y="53"/>
                    <a:pt x="1593" y="56"/>
                  </a:cubicBezTo>
                  <a:cubicBezTo>
                    <a:pt x="1593" y="56"/>
                    <a:pt x="1593" y="57"/>
                    <a:pt x="1593" y="57"/>
                  </a:cubicBezTo>
                  <a:cubicBezTo>
                    <a:pt x="1593" y="122"/>
                    <a:pt x="1593" y="186"/>
                    <a:pt x="1593" y="250"/>
                  </a:cubicBezTo>
                  <a:cubicBezTo>
                    <a:pt x="1593" y="256"/>
                    <a:pt x="1594" y="255"/>
                    <a:pt x="1588" y="255"/>
                  </a:cubicBezTo>
                  <a:cubicBezTo>
                    <a:pt x="1583" y="255"/>
                    <a:pt x="1578" y="255"/>
                    <a:pt x="1573" y="255"/>
                  </a:cubicBezTo>
                  <a:cubicBezTo>
                    <a:pt x="1571" y="255"/>
                    <a:pt x="1571" y="255"/>
                    <a:pt x="1571" y="253"/>
                  </a:cubicBezTo>
                  <a:cubicBezTo>
                    <a:pt x="1571" y="247"/>
                    <a:pt x="1571" y="242"/>
                    <a:pt x="1571" y="236"/>
                  </a:cubicBezTo>
                  <a:cubicBezTo>
                    <a:pt x="1571" y="235"/>
                    <a:pt x="1571" y="234"/>
                    <a:pt x="1571" y="233"/>
                  </a:cubicBezTo>
                  <a:cubicBezTo>
                    <a:pt x="1570" y="233"/>
                    <a:pt x="1569" y="234"/>
                    <a:pt x="1569" y="234"/>
                  </a:cubicBezTo>
                  <a:cubicBezTo>
                    <a:pt x="1559" y="250"/>
                    <a:pt x="1544" y="258"/>
                    <a:pt x="1525" y="258"/>
                  </a:cubicBezTo>
                  <a:cubicBezTo>
                    <a:pt x="1510" y="259"/>
                    <a:pt x="1496" y="255"/>
                    <a:pt x="1485" y="243"/>
                  </a:cubicBezTo>
                  <a:cubicBezTo>
                    <a:pt x="1479" y="237"/>
                    <a:pt x="1474" y="229"/>
                    <a:pt x="1471" y="220"/>
                  </a:cubicBezTo>
                  <a:cubicBezTo>
                    <a:pt x="1464" y="197"/>
                    <a:pt x="1465" y="174"/>
                    <a:pt x="1474" y="152"/>
                  </a:cubicBezTo>
                  <a:cubicBezTo>
                    <a:pt x="1480" y="137"/>
                    <a:pt x="1491" y="125"/>
                    <a:pt x="1506" y="119"/>
                  </a:cubicBezTo>
                  <a:cubicBezTo>
                    <a:pt x="1518" y="114"/>
                    <a:pt x="1531" y="114"/>
                    <a:pt x="1543" y="117"/>
                  </a:cubicBezTo>
                  <a:cubicBezTo>
                    <a:pt x="1554" y="119"/>
                    <a:pt x="1562" y="125"/>
                    <a:pt x="1568" y="134"/>
                  </a:cubicBezTo>
                  <a:cubicBezTo>
                    <a:pt x="1569" y="135"/>
                    <a:pt x="1570" y="135"/>
                    <a:pt x="1570" y="136"/>
                  </a:cubicBezTo>
                  <a:cubicBezTo>
                    <a:pt x="1570" y="136"/>
                    <a:pt x="1570" y="136"/>
                    <a:pt x="1571" y="137"/>
                  </a:cubicBezTo>
                  <a:close/>
                  <a:moveTo>
                    <a:pt x="1571" y="184"/>
                  </a:moveTo>
                  <a:cubicBezTo>
                    <a:pt x="1571" y="180"/>
                    <a:pt x="1571" y="176"/>
                    <a:pt x="1571" y="172"/>
                  </a:cubicBezTo>
                  <a:cubicBezTo>
                    <a:pt x="1571" y="167"/>
                    <a:pt x="1570" y="163"/>
                    <a:pt x="1568" y="158"/>
                  </a:cubicBezTo>
                  <a:cubicBezTo>
                    <a:pt x="1562" y="144"/>
                    <a:pt x="1552" y="135"/>
                    <a:pt x="1536" y="134"/>
                  </a:cubicBezTo>
                  <a:cubicBezTo>
                    <a:pt x="1520" y="132"/>
                    <a:pt x="1508" y="138"/>
                    <a:pt x="1499" y="152"/>
                  </a:cubicBezTo>
                  <a:cubicBezTo>
                    <a:pt x="1496" y="155"/>
                    <a:pt x="1494" y="159"/>
                    <a:pt x="1493" y="163"/>
                  </a:cubicBezTo>
                  <a:cubicBezTo>
                    <a:pt x="1489" y="175"/>
                    <a:pt x="1489" y="186"/>
                    <a:pt x="1490" y="198"/>
                  </a:cubicBezTo>
                  <a:cubicBezTo>
                    <a:pt x="1490" y="205"/>
                    <a:pt x="1492" y="212"/>
                    <a:pt x="1495" y="218"/>
                  </a:cubicBezTo>
                  <a:cubicBezTo>
                    <a:pt x="1508" y="244"/>
                    <a:pt x="1538" y="244"/>
                    <a:pt x="1553" y="232"/>
                  </a:cubicBezTo>
                  <a:cubicBezTo>
                    <a:pt x="1563" y="224"/>
                    <a:pt x="1568" y="214"/>
                    <a:pt x="1570" y="202"/>
                  </a:cubicBezTo>
                  <a:cubicBezTo>
                    <a:pt x="1571" y="196"/>
                    <a:pt x="1571" y="190"/>
                    <a:pt x="1571" y="184"/>
                  </a:cubicBezTo>
                  <a:close/>
                  <a:moveTo>
                    <a:pt x="417" y="67"/>
                  </a:moveTo>
                  <a:cubicBezTo>
                    <a:pt x="431" y="107"/>
                    <a:pt x="446" y="146"/>
                    <a:pt x="460" y="186"/>
                  </a:cubicBezTo>
                  <a:cubicBezTo>
                    <a:pt x="468" y="208"/>
                    <a:pt x="476" y="230"/>
                    <a:pt x="484" y="252"/>
                  </a:cubicBezTo>
                  <a:cubicBezTo>
                    <a:pt x="485" y="255"/>
                    <a:pt x="485" y="255"/>
                    <a:pt x="489" y="255"/>
                  </a:cubicBezTo>
                  <a:cubicBezTo>
                    <a:pt x="494" y="255"/>
                    <a:pt x="500" y="255"/>
                    <a:pt x="506" y="255"/>
                  </a:cubicBezTo>
                  <a:cubicBezTo>
                    <a:pt x="511" y="255"/>
                    <a:pt x="509" y="256"/>
                    <a:pt x="511" y="251"/>
                  </a:cubicBezTo>
                  <a:cubicBezTo>
                    <a:pt x="534" y="190"/>
                    <a:pt x="557" y="128"/>
                    <a:pt x="579" y="67"/>
                  </a:cubicBezTo>
                  <a:cubicBezTo>
                    <a:pt x="580" y="66"/>
                    <a:pt x="580" y="65"/>
                    <a:pt x="580" y="64"/>
                  </a:cubicBezTo>
                  <a:cubicBezTo>
                    <a:pt x="573" y="64"/>
                    <a:pt x="566" y="64"/>
                    <a:pt x="559" y="63"/>
                  </a:cubicBezTo>
                  <a:cubicBezTo>
                    <a:pt x="557" y="63"/>
                    <a:pt x="556" y="64"/>
                    <a:pt x="555" y="66"/>
                  </a:cubicBezTo>
                  <a:cubicBezTo>
                    <a:pt x="553" y="73"/>
                    <a:pt x="550" y="81"/>
                    <a:pt x="547" y="88"/>
                  </a:cubicBezTo>
                  <a:cubicBezTo>
                    <a:pt x="531" y="133"/>
                    <a:pt x="515" y="178"/>
                    <a:pt x="499" y="223"/>
                  </a:cubicBezTo>
                  <a:cubicBezTo>
                    <a:pt x="499" y="224"/>
                    <a:pt x="499" y="226"/>
                    <a:pt x="497" y="226"/>
                  </a:cubicBezTo>
                  <a:cubicBezTo>
                    <a:pt x="497" y="225"/>
                    <a:pt x="497" y="225"/>
                    <a:pt x="496" y="224"/>
                  </a:cubicBezTo>
                  <a:cubicBezTo>
                    <a:pt x="484" y="188"/>
                    <a:pt x="471" y="152"/>
                    <a:pt x="459" y="116"/>
                  </a:cubicBezTo>
                  <a:cubicBezTo>
                    <a:pt x="453" y="100"/>
                    <a:pt x="447" y="83"/>
                    <a:pt x="441" y="66"/>
                  </a:cubicBezTo>
                  <a:cubicBezTo>
                    <a:pt x="441" y="64"/>
                    <a:pt x="440" y="63"/>
                    <a:pt x="438" y="63"/>
                  </a:cubicBezTo>
                  <a:cubicBezTo>
                    <a:pt x="434" y="64"/>
                    <a:pt x="429" y="64"/>
                    <a:pt x="425" y="64"/>
                  </a:cubicBezTo>
                  <a:cubicBezTo>
                    <a:pt x="422" y="64"/>
                    <a:pt x="419" y="64"/>
                    <a:pt x="416" y="64"/>
                  </a:cubicBezTo>
                  <a:cubicBezTo>
                    <a:pt x="416" y="65"/>
                    <a:pt x="416" y="66"/>
                    <a:pt x="417" y="67"/>
                  </a:cubicBezTo>
                  <a:close/>
                  <a:moveTo>
                    <a:pt x="1117" y="246"/>
                  </a:moveTo>
                  <a:cubicBezTo>
                    <a:pt x="1117" y="247"/>
                    <a:pt x="1117" y="248"/>
                    <a:pt x="1118" y="249"/>
                  </a:cubicBezTo>
                  <a:cubicBezTo>
                    <a:pt x="1120" y="249"/>
                    <a:pt x="1121" y="250"/>
                    <a:pt x="1122" y="251"/>
                  </a:cubicBezTo>
                  <a:cubicBezTo>
                    <a:pt x="1129" y="253"/>
                    <a:pt x="1136" y="255"/>
                    <a:pt x="1143" y="257"/>
                  </a:cubicBezTo>
                  <a:cubicBezTo>
                    <a:pt x="1159" y="260"/>
                    <a:pt x="1175" y="259"/>
                    <a:pt x="1191" y="253"/>
                  </a:cubicBezTo>
                  <a:cubicBezTo>
                    <a:pt x="1216" y="244"/>
                    <a:pt x="1227" y="223"/>
                    <a:pt x="1222" y="197"/>
                  </a:cubicBezTo>
                  <a:cubicBezTo>
                    <a:pt x="1220" y="186"/>
                    <a:pt x="1214" y="177"/>
                    <a:pt x="1205" y="170"/>
                  </a:cubicBezTo>
                  <a:cubicBezTo>
                    <a:pt x="1199" y="164"/>
                    <a:pt x="1192" y="160"/>
                    <a:pt x="1185" y="156"/>
                  </a:cubicBezTo>
                  <a:cubicBezTo>
                    <a:pt x="1177" y="151"/>
                    <a:pt x="1169" y="147"/>
                    <a:pt x="1161" y="141"/>
                  </a:cubicBezTo>
                  <a:cubicBezTo>
                    <a:pt x="1157" y="139"/>
                    <a:pt x="1153" y="136"/>
                    <a:pt x="1149" y="132"/>
                  </a:cubicBezTo>
                  <a:cubicBezTo>
                    <a:pt x="1145" y="128"/>
                    <a:pt x="1142" y="123"/>
                    <a:pt x="1141" y="117"/>
                  </a:cubicBezTo>
                  <a:cubicBezTo>
                    <a:pt x="1140" y="113"/>
                    <a:pt x="1140" y="110"/>
                    <a:pt x="1141" y="106"/>
                  </a:cubicBezTo>
                  <a:cubicBezTo>
                    <a:pt x="1141" y="100"/>
                    <a:pt x="1143" y="95"/>
                    <a:pt x="1147" y="91"/>
                  </a:cubicBezTo>
                  <a:cubicBezTo>
                    <a:pt x="1152" y="86"/>
                    <a:pt x="1158" y="84"/>
                    <a:pt x="1164" y="82"/>
                  </a:cubicBezTo>
                  <a:cubicBezTo>
                    <a:pt x="1171" y="80"/>
                    <a:pt x="1178" y="80"/>
                    <a:pt x="1185" y="81"/>
                  </a:cubicBezTo>
                  <a:cubicBezTo>
                    <a:pt x="1195" y="82"/>
                    <a:pt x="1205" y="85"/>
                    <a:pt x="1213" y="91"/>
                  </a:cubicBezTo>
                  <a:cubicBezTo>
                    <a:pt x="1214" y="91"/>
                    <a:pt x="1214" y="92"/>
                    <a:pt x="1215" y="92"/>
                  </a:cubicBezTo>
                  <a:cubicBezTo>
                    <a:pt x="1215" y="91"/>
                    <a:pt x="1215" y="91"/>
                    <a:pt x="1215" y="91"/>
                  </a:cubicBezTo>
                  <a:cubicBezTo>
                    <a:pt x="1215" y="86"/>
                    <a:pt x="1215" y="81"/>
                    <a:pt x="1215" y="75"/>
                  </a:cubicBezTo>
                  <a:cubicBezTo>
                    <a:pt x="1215" y="73"/>
                    <a:pt x="1216" y="69"/>
                    <a:pt x="1215" y="67"/>
                  </a:cubicBezTo>
                  <a:cubicBezTo>
                    <a:pt x="1213" y="65"/>
                    <a:pt x="1209" y="64"/>
                    <a:pt x="1206" y="63"/>
                  </a:cubicBezTo>
                  <a:cubicBezTo>
                    <a:pt x="1196" y="61"/>
                    <a:pt x="1185" y="60"/>
                    <a:pt x="1175" y="60"/>
                  </a:cubicBezTo>
                  <a:cubicBezTo>
                    <a:pt x="1168" y="61"/>
                    <a:pt x="1161" y="61"/>
                    <a:pt x="1155" y="64"/>
                  </a:cubicBezTo>
                  <a:cubicBezTo>
                    <a:pt x="1134" y="70"/>
                    <a:pt x="1120" y="83"/>
                    <a:pt x="1117" y="106"/>
                  </a:cubicBezTo>
                  <a:cubicBezTo>
                    <a:pt x="1116" y="121"/>
                    <a:pt x="1119" y="134"/>
                    <a:pt x="1130" y="145"/>
                  </a:cubicBezTo>
                  <a:cubicBezTo>
                    <a:pt x="1135" y="150"/>
                    <a:pt x="1141" y="154"/>
                    <a:pt x="1147" y="159"/>
                  </a:cubicBezTo>
                  <a:cubicBezTo>
                    <a:pt x="1154" y="163"/>
                    <a:pt x="1162" y="167"/>
                    <a:pt x="1169" y="172"/>
                  </a:cubicBezTo>
                  <a:cubicBezTo>
                    <a:pt x="1176" y="176"/>
                    <a:pt x="1183" y="181"/>
                    <a:pt x="1189" y="186"/>
                  </a:cubicBezTo>
                  <a:cubicBezTo>
                    <a:pt x="1197" y="193"/>
                    <a:pt x="1200" y="202"/>
                    <a:pt x="1200" y="212"/>
                  </a:cubicBezTo>
                  <a:cubicBezTo>
                    <a:pt x="1199" y="224"/>
                    <a:pt x="1193" y="231"/>
                    <a:pt x="1182" y="235"/>
                  </a:cubicBezTo>
                  <a:cubicBezTo>
                    <a:pt x="1179" y="236"/>
                    <a:pt x="1177" y="237"/>
                    <a:pt x="1174" y="237"/>
                  </a:cubicBezTo>
                  <a:cubicBezTo>
                    <a:pt x="1161" y="239"/>
                    <a:pt x="1149" y="237"/>
                    <a:pt x="1137" y="233"/>
                  </a:cubicBezTo>
                  <a:cubicBezTo>
                    <a:pt x="1130" y="230"/>
                    <a:pt x="1123" y="226"/>
                    <a:pt x="1117" y="221"/>
                  </a:cubicBezTo>
                  <a:cubicBezTo>
                    <a:pt x="1117" y="230"/>
                    <a:pt x="1117" y="238"/>
                    <a:pt x="1117" y="246"/>
                  </a:cubicBezTo>
                  <a:close/>
                  <a:moveTo>
                    <a:pt x="973" y="234"/>
                  </a:moveTo>
                  <a:cubicBezTo>
                    <a:pt x="973" y="235"/>
                    <a:pt x="972" y="237"/>
                    <a:pt x="971" y="238"/>
                  </a:cubicBezTo>
                  <a:cubicBezTo>
                    <a:pt x="962" y="251"/>
                    <a:pt x="949" y="258"/>
                    <a:pt x="933" y="258"/>
                  </a:cubicBezTo>
                  <a:cubicBezTo>
                    <a:pt x="926" y="259"/>
                    <a:pt x="919" y="258"/>
                    <a:pt x="912" y="255"/>
                  </a:cubicBezTo>
                  <a:cubicBezTo>
                    <a:pt x="898" y="249"/>
                    <a:pt x="890" y="239"/>
                    <a:pt x="888" y="224"/>
                  </a:cubicBezTo>
                  <a:cubicBezTo>
                    <a:pt x="888" y="218"/>
                    <a:pt x="888" y="212"/>
                    <a:pt x="889" y="206"/>
                  </a:cubicBezTo>
                  <a:cubicBezTo>
                    <a:pt x="892" y="195"/>
                    <a:pt x="899" y="187"/>
                    <a:pt x="909" y="181"/>
                  </a:cubicBezTo>
                  <a:cubicBezTo>
                    <a:pt x="917" y="177"/>
                    <a:pt x="925" y="175"/>
                    <a:pt x="933" y="174"/>
                  </a:cubicBezTo>
                  <a:cubicBezTo>
                    <a:pt x="946" y="172"/>
                    <a:pt x="958" y="171"/>
                    <a:pt x="970" y="169"/>
                  </a:cubicBezTo>
                  <a:cubicBezTo>
                    <a:pt x="971" y="169"/>
                    <a:pt x="972" y="169"/>
                    <a:pt x="972" y="169"/>
                  </a:cubicBezTo>
                  <a:cubicBezTo>
                    <a:pt x="974" y="168"/>
                    <a:pt x="974" y="168"/>
                    <a:pt x="974" y="166"/>
                  </a:cubicBezTo>
                  <a:cubicBezTo>
                    <a:pt x="974" y="160"/>
                    <a:pt x="973" y="154"/>
                    <a:pt x="971" y="148"/>
                  </a:cubicBezTo>
                  <a:cubicBezTo>
                    <a:pt x="966" y="138"/>
                    <a:pt x="958" y="134"/>
                    <a:pt x="948" y="134"/>
                  </a:cubicBezTo>
                  <a:cubicBezTo>
                    <a:pt x="932" y="133"/>
                    <a:pt x="919" y="138"/>
                    <a:pt x="906" y="147"/>
                  </a:cubicBezTo>
                  <a:cubicBezTo>
                    <a:pt x="905" y="148"/>
                    <a:pt x="903" y="149"/>
                    <a:pt x="902" y="150"/>
                  </a:cubicBezTo>
                  <a:cubicBezTo>
                    <a:pt x="901" y="150"/>
                    <a:pt x="901" y="149"/>
                    <a:pt x="901" y="148"/>
                  </a:cubicBezTo>
                  <a:cubicBezTo>
                    <a:pt x="901" y="142"/>
                    <a:pt x="901" y="136"/>
                    <a:pt x="901" y="130"/>
                  </a:cubicBezTo>
                  <a:cubicBezTo>
                    <a:pt x="901" y="128"/>
                    <a:pt x="902" y="127"/>
                    <a:pt x="904" y="126"/>
                  </a:cubicBezTo>
                  <a:cubicBezTo>
                    <a:pt x="908" y="124"/>
                    <a:pt x="912" y="122"/>
                    <a:pt x="917" y="121"/>
                  </a:cubicBezTo>
                  <a:cubicBezTo>
                    <a:pt x="927" y="118"/>
                    <a:pt x="936" y="115"/>
                    <a:pt x="947" y="115"/>
                  </a:cubicBezTo>
                  <a:cubicBezTo>
                    <a:pt x="953" y="115"/>
                    <a:pt x="959" y="115"/>
                    <a:pt x="965" y="117"/>
                  </a:cubicBezTo>
                  <a:cubicBezTo>
                    <a:pt x="981" y="121"/>
                    <a:pt x="990" y="131"/>
                    <a:pt x="994" y="147"/>
                  </a:cubicBezTo>
                  <a:cubicBezTo>
                    <a:pt x="995" y="153"/>
                    <a:pt x="996" y="159"/>
                    <a:pt x="996" y="165"/>
                  </a:cubicBezTo>
                  <a:cubicBezTo>
                    <a:pt x="996" y="194"/>
                    <a:pt x="996" y="223"/>
                    <a:pt x="996" y="252"/>
                  </a:cubicBezTo>
                  <a:cubicBezTo>
                    <a:pt x="996" y="252"/>
                    <a:pt x="996" y="252"/>
                    <a:pt x="996" y="253"/>
                  </a:cubicBezTo>
                  <a:cubicBezTo>
                    <a:pt x="996" y="255"/>
                    <a:pt x="995" y="255"/>
                    <a:pt x="994" y="255"/>
                  </a:cubicBezTo>
                  <a:cubicBezTo>
                    <a:pt x="989" y="255"/>
                    <a:pt x="984" y="255"/>
                    <a:pt x="979" y="255"/>
                  </a:cubicBezTo>
                  <a:cubicBezTo>
                    <a:pt x="978" y="255"/>
                    <a:pt x="977" y="255"/>
                    <a:pt x="976" y="255"/>
                  </a:cubicBezTo>
                  <a:cubicBezTo>
                    <a:pt x="975" y="255"/>
                    <a:pt x="974" y="254"/>
                    <a:pt x="974" y="253"/>
                  </a:cubicBezTo>
                  <a:cubicBezTo>
                    <a:pt x="974" y="248"/>
                    <a:pt x="974" y="243"/>
                    <a:pt x="974" y="238"/>
                  </a:cubicBezTo>
                  <a:cubicBezTo>
                    <a:pt x="974" y="237"/>
                    <a:pt x="974" y="236"/>
                    <a:pt x="974" y="234"/>
                  </a:cubicBezTo>
                  <a:cubicBezTo>
                    <a:pt x="974" y="234"/>
                    <a:pt x="974" y="234"/>
                    <a:pt x="973" y="234"/>
                  </a:cubicBezTo>
                  <a:close/>
                  <a:moveTo>
                    <a:pt x="974" y="186"/>
                  </a:moveTo>
                  <a:cubicBezTo>
                    <a:pt x="973" y="186"/>
                    <a:pt x="973" y="186"/>
                    <a:pt x="972" y="186"/>
                  </a:cubicBezTo>
                  <a:cubicBezTo>
                    <a:pt x="960" y="188"/>
                    <a:pt x="949" y="189"/>
                    <a:pt x="937" y="191"/>
                  </a:cubicBezTo>
                  <a:cubicBezTo>
                    <a:pt x="931" y="192"/>
                    <a:pt x="926" y="194"/>
                    <a:pt x="921" y="196"/>
                  </a:cubicBezTo>
                  <a:cubicBezTo>
                    <a:pt x="916" y="199"/>
                    <a:pt x="913" y="203"/>
                    <a:pt x="911" y="209"/>
                  </a:cubicBezTo>
                  <a:cubicBezTo>
                    <a:pt x="911" y="210"/>
                    <a:pt x="911" y="212"/>
                    <a:pt x="911" y="213"/>
                  </a:cubicBezTo>
                  <a:cubicBezTo>
                    <a:pt x="909" y="226"/>
                    <a:pt x="916" y="236"/>
                    <a:pt x="928" y="239"/>
                  </a:cubicBezTo>
                  <a:cubicBezTo>
                    <a:pt x="946" y="243"/>
                    <a:pt x="963" y="235"/>
                    <a:pt x="971" y="217"/>
                  </a:cubicBezTo>
                  <a:cubicBezTo>
                    <a:pt x="975" y="207"/>
                    <a:pt x="974" y="197"/>
                    <a:pt x="974" y="186"/>
                  </a:cubicBezTo>
                  <a:close/>
                  <a:moveTo>
                    <a:pt x="1807" y="180"/>
                  </a:moveTo>
                  <a:cubicBezTo>
                    <a:pt x="1807" y="184"/>
                    <a:pt x="1807" y="188"/>
                    <a:pt x="1807" y="192"/>
                  </a:cubicBezTo>
                  <a:cubicBezTo>
                    <a:pt x="1807" y="200"/>
                    <a:pt x="1806" y="208"/>
                    <a:pt x="1803" y="216"/>
                  </a:cubicBezTo>
                  <a:cubicBezTo>
                    <a:pt x="1793" y="240"/>
                    <a:pt x="1776" y="255"/>
                    <a:pt x="1749" y="258"/>
                  </a:cubicBezTo>
                  <a:cubicBezTo>
                    <a:pt x="1738" y="259"/>
                    <a:pt x="1727" y="259"/>
                    <a:pt x="1717" y="255"/>
                  </a:cubicBezTo>
                  <a:cubicBezTo>
                    <a:pt x="1698" y="249"/>
                    <a:pt x="1685" y="237"/>
                    <a:pt x="1678" y="218"/>
                  </a:cubicBezTo>
                  <a:cubicBezTo>
                    <a:pt x="1670" y="196"/>
                    <a:pt x="1671" y="174"/>
                    <a:pt x="1680" y="153"/>
                  </a:cubicBezTo>
                  <a:cubicBezTo>
                    <a:pt x="1689" y="131"/>
                    <a:pt x="1706" y="119"/>
                    <a:pt x="1729" y="116"/>
                  </a:cubicBezTo>
                  <a:cubicBezTo>
                    <a:pt x="1740" y="114"/>
                    <a:pt x="1750" y="114"/>
                    <a:pt x="1761" y="117"/>
                  </a:cubicBezTo>
                  <a:cubicBezTo>
                    <a:pt x="1782" y="122"/>
                    <a:pt x="1796" y="135"/>
                    <a:pt x="1803" y="155"/>
                  </a:cubicBezTo>
                  <a:cubicBezTo>
                    <a:pt x="1806" y="164"/>
                    <a:pt x="1807" y="172"/>
                    <a:pt x="1807" y="180"/>
                  </a:cubicBezTo>
                  <a:close/>
                  <a:moveTo>
                    <a:pt x="1695" y="188"/>
                  </a:moveTo>
                  <a:cubicBezTo>
                    <a:pt x="1695" y="194"/>
                    <a:pt x="1696" y="201"/>
                    <a:pt x="1698" y="208"/>
                  </a:cubicBezTo>
                  <a:cubicBezTo>
                    <a:pt x="1702" y="221"/>
                    <a:pt x="1710" y="231"/>
                    <a:pt x="1722" y="236"/>
                  </a:cubicBezTo>
                  <a:cubicBezTo>
                    <a:pt x="1730" y="239"/>
                    <a:pt x="1738" y="240"/>
                    <a:pt x="1746" y="239"/>
                  </a:cubicBezTo>
                  <a:cubicBezTo>
                    <a:pt x="1763" y="238"/>
                    <a:pt x="1775" y="229"/>
                    <a:pt x="1781" y="213"/>
                  </a:cubicBezTo>
                  <a:cubicBezTo>
                    <a:pt x="1783" y="207"/>
                    <a:pt x="1784" y="201"/>
                    <a:pt x="1785" y="194"/>
                  </a:cubicBezTo>
                  <a:cubicBezTo>
                    <a:pt x="1785" y="182"/>
                    <a:pt x="1785" y="171"/>
                    <a:pt x="1781" y="160"/>
                  </a:cubicBezTo>
                  <a:cubicBezTo>
                    <a:pt x="1777" y="151"/>
                    <a:pt x="1771" y="143"/>
                    <a:pt x="1762" y="138"/>
                  </a:cubicBezTo>
                  <a:cubicBezTo>
                    <a:pt x="1754" y="134"/>
                    <a:pt x="1746" y="133"/>
                    <a:pt x="1737" y="134"/>
                  </a:cubicBezTo>
                  <a:cubicBezTo>
                    <a:pt x="1719" y="135"/>
                    <a:pt x="1705" y="145"/>
                    <a:pt x="1699" y="163"/>
                  </a:cubicBezTo>
                  <a:cubicBezTo>
                    <a:pt x="1696" y="171"/>
                    <a:pt x="1696" y="179"/>
                    <a:pt x="1695" y="188"/>
                  </a:cubicBezTo>
                  <a:close/>
                  <a:moveTo>
                    <a:pt x="1421" y="238"/>
                  </a:moveTo>
                  <a:cubicBezTo>
                    <a:pt x="1421" y="243"/>
                    <a:pt x="1421" y="248"/>
                    <a:pt x="1421" y="253"/>
                  </a:cubicBezTo>
                  <a:cubicBezTo>
                    <a:pt x="1421" y="254"/>
                    <a:pt x="1422" y="255"/>
                    <a:pt x="1423" y="255"/>
                  </a:cubicBezTo>
                  <a:cubicBezTo>
                    <a:pt x="1429" y="255"/>
                    <a:pt x="1435" y="255"/>
                    <a:pt x="1441" y="255"/>
                  </a:cubicBezTo>
                  <a:cubicBezTo>
                    <a:pt x="1442" y="255"/>
                    <a:pt x="1443" y="255"/>
                    <a:pt x="1443" y="253"/>
                  </a:cubicBezTo>
                  <a:cubicBezTo>
                    <a:pt x="1443" y="252"/>
                    <a:pt x="1443" y="252"/>
                    <a:pt x="1443" y="251"/>
                  </a:cubicBezTo>
                  <a:cubicBezTo>
                    <a:pt x="1443" y="208"/>
                    <a:pt x="1443" y="165"/>
                    <a:pt x="1443" y="122"/>
                  </a:cubicBezTo>
                  <a:cubicBezTo>
                    <a:pt x="1443" y="122"/>
                    <a:pt x="1443" y="121"/>
                    <a:pt x="1443" y="120"/>
                  </a:cubicBezTo>
                  <a:cubicBezTo>
                    <a:pt x="1443" y="119"/>
                    <a:pt x="1442" y="118"/>
                    <a:pt x="1441" y="118"/>
                  </a:cubicBezTo>
                  <a:cubicBezTo>
                    <a:pt x="1435" y="118"/>
                    <a:pt x="1429" y="118"/>
                    <a:pt x="1423" y="118"/>
                  </a:cubicBezTo>
                  <a:cubicBezTo>
                    <a:pt x="1421" y="118"/>
                    <a:pt x="1421" y="119"/>
                    <a:pt x="1421" y="121"/>
                  </a:cubicBezTo>
                  <a:cubicBezTo>
                    <a:pt x="1421" y="121"/>
                    <a:pt x="1421" y="122"/>
                    <a:pt x="1421" y="123"/>
                  </a:cubicBezTo>
                  <a:cubicBezTo>
                    <a:pt x="1421" y="147"/>
                    <a:pt x="1421" y="172"/>
                    <a:pt x="1421" y="196"/>
                  </a:cubicBezTo>
                  <a:cubicBezTo>
                    <a:pt x="1421" y="202"/>
                    <a:pt x="1420" y="208"/>
                    <a:pt x="1419" y="214"/>
                  </a:cubicBezTo>
                  <a:cubicBezTo>
                    <a:pt x="1412" y="233"/>
                    <a:pt x="1395" y="243"/>
                    <a:pt x="1375" y="239"/>
                  </a:cubicBezTo>
                  <a:cubicBezTo>
                    <a:pt x="1364" y="236"/>
                    <a:pt x="1357" y="228"/>
                    <a:pt x="1354" y="218"/>
                  </a:cubicBezTo>
                  <a:cubicBezTo>
                    <a:pt x="1352" y="210"/>
                    <a:pt x="1351" y="203"/>
                    <a:pt x="1351" y="196"/>
                  </a:cubicBezTo>
                  <a:cubicBezTo>
                    <a:pt x="1351" y="171"/>
                    <a:pt x="1351" y="147"/>
                    <a:pt x="1351" y="123"/>
                  </a:cubicBezTo>
                  <a:cubicBezTo>
                    <a:pt x="1351" y="122"/>
                    <a:pt x="1351" y="121"/>
                    <a:pt x="1351" y="120"/>
                  </a:cubicBezTo>
                  <a:cubicBezTo>
                    <a:pt x="1351" y="119"/>
                    <a:pt x="1351" y="118"/>
                    <a:pt x="1350" y="118"/>
                  </a:cubicBezTo>
                  <a:cubicBezTo>
                    <a:pt x="1344" y="118"/>
                    <a:pt x="1337" y="118"/>
                    <a:pt x="1331" y="118"/>
                  </a:cubicBezTo>
                  <a:cubicBezTo>
                    <a:pt x="1330" y="118"/>
                    <a:pt x="1329" y="119"/>
                    <a:pt x="1329" y="120"/>
                  </a:cubicBezTo>
                  <a:cubicBezTo>
                    <a:pt x="1329" y="120"/>
                    <a:pt x="1329" y="121"/>
                    <a:pt x="1329" y="122"/>
                  </a:cubicBezTo>
                  <a:cubicBezTo>
                    <a:pt x="1329" y="148"/>
                    <a:pt x="1329" y="174"/>
                    <a:pt x="1329" y="201"/>
                  </a:cubicBezTo>
                  <a:cubicBezTo>
                    <a:pt x="1329" y="210"/>
                    <a:pt x="1330" y="220"/>
                    <a:pt x="1334" y="229"/>
                  </a:cubicBezTo>
                  <a:cubicBezTo>
                    <a:pt x="1339" y="243"/>
                    <a:pt x="1348" y="253"/>
                    <a:pt x="1363" y="257"/>
                  </a:cubicBezTo>
                  <a:cubicBezTo>
                    <a:pt x="1370" y="258"/>
                    <a:pt x="1376" y="259"/>
                    <a:pt x="1383" y="258"/>
                  </a:cubicBezTo>
                  <a:cubicBezTo>
                    <a:pt x="1398" y="257"/>
                    <a:pt x="1409" y="251"/>
                    <a:pt x="1417" y="239"/>
                  </a:cubicBezTo>
                  <a:cubicBezTo>
                    <a:pt x="1418" y="237"/>
                    <a:pt x="1419" y="236"/>
                    <a:pt x="1421" y="234"/>
                  </a:cubicBezTo>
                  <a:cubicBezTo>
                    <a:pt x="1421" y="236"/>
                    <a:pt x="1421" y="237"/>
                    <a:pt x="1421" y="238"/>
                  </a:cubicBezTo>
                  <a:close/>
                  <a:moveTo>
                    <a:pt x="842" y="237"/>
                  </a:moveTo>
                  <a:cubicBezTo>
                    <a:pt x="842" y="242"/>
                    <a:pt x="842" y="247"/>
                    <a:pt x="842" y="251"/>
                  </a:cubicBezTo>
                  <a:cubicBezTo>
                    <a:pt x="842" y="255"/>
                    <a:pt x="842" y="255"/>
                    <a:pt x="846" y="255"/>
                  </a:cubicBezTo>
                  <a:cubicBezTo>
                    <a:pt x="851" y="255"/>
                    <a:pt x="856" y="255"/>
                    <a:pt x="860" y="255"/>
                  </a:cubicBezTo>
                  <a:cubicBezTo>
                    <a:pt x="865" y="255"/>
                    <a:pt x="864" y="256"/>
                    <a:pt x="864" y="251"/>
                  </a:cubicBezTo>
                  <a:cubicBezTo>
                    <a:pt x="864" y="208"/>
                    <a:pt x="864" y="165"/>
                    <a:pt x="864" y="123"/>
                  </a:cubicBezTo>
                  <a:cubicBezTo>
                    <a:pt x="864" y="122"/>
                    <a:pt x="864" y="121"/>
                    <a:pt x="864" y="120"/>
                  </a:cubicBezTo>
                  <a:cubicBezTo>
                    <a:pt x="865" y="119"/>
                    <a:pt x="864" y="118"/>
                    <a:pt x="862" y="118"/>
                  </a:cubicBezTo>
                  <a:cubicBezTo>
                    <a:pt x="857" y="118"/>
                    <a:pt x="851" y="118"/>
                    <a:pt x="846" y="118"/>
                  </a:cubicBezTo>
                  <a:cubicBezTo>
                    <a:pt x="842" y="118"/>
                    <a:pt x="842" y="118"/>
                    <a:pt x="842" y="122"/>
                  </a:cubicBezTo>
                  <a:cubicBezTo>
                    <a:pt x="842" y="122"/>
                    <a:pt x="842" y="123"/>
                    <a:pt x="842" y="123"/>
                  </a:cubicBezTo>
                  <a:cubicBezTo>
                    <a:pt x="842" y="147"/>
                    <a:pt x="842" y="171"/>
                    <a:pt x="842" y="195"/>
                  </a:cubicBezTo>
                  <a:cubicBezTo>
                    <a:pt x="842" y="200"/>
                    <a:pt x="842" y="206"/>
                    <a:pt x="841" y="211"/>
                  </a:cubicBezTo>
                  <a:cubicBezTo>
                    <a:pt x="836" y="232"/>
                    <a:pt x="818" y="243"/>
                    <a:pt x="797" y="239"/>
                  </a:cubicBezTo>
                  <a:cubicBezTo>
                    <a:pt x="787" y="236"/>
                    <a:pt x="780" y="230"/>
                    <a:pt x="776" y="220"/>
                  </a:cubicBezTo>
                  <a:cubicBezTo>
                    <a:pt x="774" y="213"/>
                    <a:pt x="773" y="205"/>
                    <a:pt x="773" y="198"/>
                  </a:cubicBezTo>
                  <a:cubicBezTo>
                    <a:pt x="773" y="182"/>
                    <a:pt x="773" y="166"/>
                    <a:pt x="773" y="151"/>
                  </a:cubicBezTo>
                  <a:cubicBezTo>
                    <a:pt x="773" y="141"/>
                    <a:pt x="773" y="131"/>
                    <a:pt x="773" y="121"/>
                  </a:cubicBezTo>
                  <a:cubicBezTo>
                    <a:pt x="773" y="118"/>
                    <a:pt x="773" y="118"/>
                    <a:pt x="770" y="118"/>
                  </a:cubicBezTo>
                  <a:cubicBezTo>
                    <a:pt x="765" y="118"/>
                    <a:pt x="759" y="118"/>
                    <a:pt x="754" y="118"/>
                  </a:cubicBezTo>
                  <a:cubicBezTo>
                    <a:pt x="751" y="118"/>
                    <a:pt x="751" y="118"/>
                    <a:pt x="751" y="121"/>
                  </a:cubicBezTo>
                  <a:cubicBezTo>
                    <a:pt x="751" y="149"/>
                    <a:pt x="751" y="176"/>
                    <a:pt x="751" y="203"/>
                  </a:cubicBezTo>
                  <a:cubicBezTo>
                    <a:pt x="751" y="212"/>
                    <a:pt x="752" y="221"/>
                    <a:pt x="755" y="229"/>
                  </a:cubicBezTo>
                  <a:cubicBezTo>
                    <a:pt x="760" y="245"/>
                    <a:pt x="771" y="254"/>
                    <a:pt x="787" y="257"/>
                  </a:cubicBezTo>
                  <a:cubicBezTo>
                    <a:pt x="793" y="258"/>
                    <a:pt x="798" y="259"/>
                    <a:pt x="804" y="258"/>
                  </a:cubicBezTo>
                  <a:cubicBezTo>
                    <a:pt x="818" y="257"/>
                    <a:pt x="829" y="252"/>
                    <a:pt x="837" y="241"/>
                  </a:cubicBezTo>
                  <a:cubicBezTo>
                    <a:pt x="839" y="239"/>
                    <a:pt x="840" y="237"/>
                    <a:pt x="842" y="234"/>
                  </a:cubicBezTo>
                  <a:cubicBezTo>
                    <a:pt x="843" y="235"/>
                    <a:pt x="842" y="236"/>
                    <a:pt x="842" y="237"/>
                  </a:cubicBezTo>
                  <a:close/>
                  <a:moveTo>
                    <a:pt x="647" y="248"/>
                  </a:moveTo>
                  <a:cubicBezTo>
                    <a:pt x="647" y="250"/>
                    <a:pt x="647" y="250"/>
                    <a:pt x="648" y="251"/>
                  </a:cubicBezTo>
                  <a:cubicBezTo>
                    <a:pt x="650" y="252"/>
                    <a:pt x="652" y="253"/>
                    <a:pt x="654" y="253"/>
                  </a:cubicBezTo>
                  <a:cubicBezTo>
                    <a:pt x="667" y="259"/>
                    <a:pt x="681" y="260"/>
                    <a:pt x="695" y="257"/>
                  </a:cubicBezTo>
                  <a:cubicBezTo>
                    <a:pt x="704" y="256"/>
                    <a:pt x="712" y="252"/>
                    <a:pt x="719" y="246"/>
                  </a:cubicBezTo>
                  <a:cubicBezTo>
                    <a:pt x="735" y="232"/>
                    <a:pt x="736" y="203"/>
                    <a:pt x="717" y="190"/>
                  </a:cubicBezTo>
                  <a:cubicBezTo>
                    <a:pt x="714" y="188"/>
                    <a:pt x="711" y="186"/>
                    <a:pt x="708" y="184"/>
                  </a:cubicBezTo>
                  <a:cubicBezTo>
                    <a:pt x="703" y="182"/>
                    <a:pt x="699" y="180"/>
                    <a:pt x="694" y="178"/>
                  </a:cubicBezTo>
                  <a:cubicBezTo>
                    <a:pt x="689" y="175"/>
                    <a:pt x="683" y="173"/>
                    <a:pt x="678" y="169"/>
                  </a:cubicBezTo>
                  <a:cubicBezTo>
                    <a:pt x="675" y="167"/>
                    <a:pt x="673" y="165"/>
                    <a:pt x="672" y="162"/>
                  </a:cubicBezTo>
                  <a:cubicBezTo>
                    <a:pt x="668" y="152"/>
                    <a:pt x="670" y="141"/>
                    <a:pt x="681" y="136"/>
                  </a:cubicBezTo>
                  <a:cubicBezTo>
                    <a:pt x="683" y="135"/>
                    <a:pt x="685" y="135"/>
                    <a:pt x="687" y="134"/>
                  </a:cubicBezTo>
                  <a:cubicBezTo>
                    <a:pt x="699" y="133"/>
                    <a:pt x="711" y="135"/>
                    <a:pt x="721" y="141"/>
                  </a:cubicBezTo>
                  <a:cubicBezTo>
                    <a:pt x="722" y="142"/>
                    <a:pt x="723" y="143"/>
                    <a:pt x="724" y="143"/>
                  </a:cubicBezTo>
                  <a:cubicBezTo>
                    <a:pt x="725" y="142"/>
                    <a:pt x="725" y="141"/>
                    <a:pt x="725" y="140"/>
                  </a:cubicBezTo>
                  <a:cubicBezTo>
                    <a:pt x="725" y="135"/>
                    <a:pt x="725" y="130"/>
                    <a:pt x="725" y="125"/>
                  </a:cubicBezTo>
                  <a:cubicBezTo>
                    <a:pt x="725" y="121"/>
                    <a:pt x="725" y="121"/>
                    <a:pt x="721" y="120"/>
                  </a:cubicBezTo>
                  <a:cubicBezTo>
                    <a:pt x="710" y="115"/>
                    <a:pt x="699" y="114"/>
                    <a:pt x="687" y="115"/>
                  </a:cubicBezTo>
                  <a:cubicBezTo>
                    <a:pt x="677" y="117"/>
                    <a:pt x="669" y="120"/>
                    <a:pt x="661" y="126"/>
                  </a:cubicBezTo>
                  <a:cubicBezTo>
                    <a:pt x="642" y="141"/>
                    <a:pt x="642" y="174"/>
                    <a:pt x="664" y="186"/>
                  </a:cubicBezTo>
                  <a:cubicBezTo>
                    <a:pt x="669" y="189"/>
                    <a:pt x="674" y="192"/>
                    <a:pt x="680" y="195"/>
                  </a:cubicBezTo>
                  <a:cubicBezTo>
                    <a:pt x="687" y="198"/>
                    <a:pt x="694" y="201"/>
                    <a:pt x="701" y="206"/>
                  </a:cubicBezTo>
                  <a:cubicBezTo>
                    <a:pt x="707" y="210"/>
                    <a:pt x="709" y="217"/>
                    <a:pt x="708" y="224"/>
                  </a:cubicBezTo>
                  <a:cubicBezTo>
                    <a:pt x="707" y="232"/>
                    <a:pt x="703" y="236"/>
                    <a:pt x="696" y="238"/>
                  </a:cubicBezTo>
                  <a:cubicBezTo>
                    <a:pt x="695" y="238"/>
                    <a:pt x="694" y="238"/>
                    <a:pt x="693" y="239"/>
                  </a:cubicBezTo>
                  <a:cubicBezTo>
                    <a:pt x="678" y="241"/>
                    <a:pt x="663" y="238"/>
                    <a:pt x="651" y="229"/>
                  </a:cubicBezTo>
                  <a:cubicBezTo>
                    <a:pt x="649" y="228"/>
                    <a:pt x="649" y="227"/>
                    <a:pt x="647" y="227"/>
                  </a:cubicBezTo>
                  <a:cubicBezTo>
                    <a:pt x="647" y="234"/>
                    <a:pt x="647" y="241"/>
                    <a:pt x="647" y="248"/>
                  </a:cubicBezTo>
                  <a:close/>
                  <a:moveTo>
                    <a:pt x="1275" y="78"/>
                  </a:moveTo>
                  <a:cubicBezTo>
                    <a:pt x="1269" y="80"/>
                    <a:pt x="1263" y="82"/>
                    <a:pt x="1257" y="84"/>
                  </a:cubicBezTo>
                  <a:cubicBezTo>
                    <a:pt x="1255" y="85"/>
                    <a:pt x="1255" y="86"/>
                    <a:pt x="1255" y="88"/>
                  </a:cubicBezTo>
                  <a:cubicBezTo>
                    <a:pt x="1255" y="97"/>
                    <a:pt x="1255" y="106"/>
                    <a:pt x="1255" y="114"/>
                  </a:cubicBezTo>
                  <a:cubicBezTo>
                    <a:pt x="1255" y="118"/>
                    <a:pt x="1255" y="118"/>
                    <a:pt x="1251" y="118"/>
                  </a:cubicBezTo>
                  <a:cubicBezTo>
                    <a:pt x="1245" y="118"/>
                    <a:pt x="1239" y="118"/>
                    <a:pt x="1234" y="118"/>
                  </a:cubicBezTo>
                  <a:cubicBezTo>
                    <a:pt x="1231" y="118"/>
                    <a:pt x="1231" y="118"/>
                    <a:pt x="1231" y="121"/>
                  </a:cubicBezTo>
                  <a:cubicBezTo>
                    <a:pt x="1231" y="125"/>
                    <a:pt x="1231" y="130"/>
                    <a:pt x="1231" y="134"/>
                  </a:cubicBezTo>
                  <a:cubicBezTo>
                    <a:pt x="1231" y="137"/>
                    <a:pt x="1231" y="137"/>
                    <a:pt x="1234" y="137"/>
                  </a:cubicBezTo>
                  <a:cubicBezTo>
                    <a:pt x="1239" y="137"/>
                    <a:pt x="1245" y="137"/>
                    <a:pt x="1250" y="137"/>
                  </a:cubicBezTo>
                  <a:cubicBezTo>
                    <a:pt x="1255" y="137"/>
                    <a:pt x="1255" y="137"/>
                    <a:pt x="1255" y="141"/>
                  </a:cubicBezTo>
                  <a:cubicBezTo>
                    <a:pt x="1255" y="167"/>
                    <a:pt x="1255" y="192"/>
                    <a:pt x="1255" y="217"/>
                  </a:cubicBezTo>
                  <a:cubicBezTo>
                    <a:pt x="1255" y="224"/>
                    <a:pt x="1255" y="230"/>
                    <a:pt x="1257" y="236"/>
                  </a:cubicBezTo>
                  <a:cubicBezTo>
                    <a:pt x="1260" y="245"/>
                    <a:pt x="1265" y="252"/>
                    <a:pt x="1274" y="255"/>
                  </a:cubicBezTo>
                  <a:cubicBezTo>
                    <a:pt x="1278" y="257"/>
                    <a:pt x="1282" y="258"/>
                    <a:pt x="1287" y="258"/>
                  </a:cubicBezTo>
                  <a:cubicBezTo>
                    <a:pt x="1294" y="259"/>
                    <a:pt x="1302" y="258"/>
                    <a:pt x="1309" y="255"/>
                  </a:cubicBezTo>
                  <a:cubicBezTo>
                    <a:pt x="1310" y="254"/>
                    <a:pt x="1311" y="253"/>
                    <a:pt x="1311" y="252"/>
                  </a:cubicBezTo>
                  <a:cubicBezTo>
                    <a:pt x="1311" y="249"/>
                    <a:pt x="1311" y="246"/>
                    <a:pt x="1311" y="243"/>
                  </a:cubicBezTo>
                  <a:cubicBezTo>
                    <a:pt x="1311" y="240"/>
                    <a:pt x="1311" y="238"/>
                    <a:pt x="1311" y="235"/>
                  </a:cubicBezTo>
                  <a:cubicBezTo>
                    <a:pt x="1303" y="239"/>
                    <a:pt x="1300" y="240"/>
                    <a:pt x="1294" y="239"/>
                  </a:cubicBezTo>
                  <a:cubicBezTo>
                    <a:pt x="1285" y="239"/>
                    <a:pt x="1280" y="234"/>
                    <a:pt x="1278" y="225"/>
                  </a:cubicBezTo>
                  <a:cubicBezTo>
                    <a:pt x="1277" y="221"/>
                    <a:pt x="1277" y="218"/>
                    <a:pt x="1277" y="214"/>
                  </a:cubicBezTo>
                  <a:cubicBezTo>
                    <a:pt x="1277" y="189"/>
                    <a:pt x="1277" y="165"/>
                    <a:pt x="1277" y="141"/>
                  </a:cubicBezTo>
                  <a:cubicBezTo>
                    <a:pt x="1277" y="140"/>
                    <a:pt x="1277" y="140"/>
                    <a:pt x="1277" y="139"/>
                  </a:cubicBezTo>
                  <a:cubicBezTo>
                    <a:pt x="1277" y="138"/>
                    <a:pt x="1277" y="137"/>
                    <a:pt x="1278" y="137"/>
                  </a:cubicBezTo>
                  <a:cubicBezTo>
                    <a:pt x="1279" y="137"/>
                    <a:pt x="1280" y="137"/>
                    <a:pt x="1281" y="137"/>
                  </a:cubicBezTo>
                  <a:cubicBezTo>
                    <a:pt x="1290" y="137"/>
                    <a:pt x="1299" y="137"/>
                    <a:pt x="1308" y="137"/>
                  </a:cubicBezTo>
                  <a:cubicBezTo>
                    <a:pt x="1311" y="137"/>
                    <a:pt x="1311" y="137"/>
                    <a:pt x="1311" y="134"/>
                  </a:cubicBezTo>
                  <a:cubicBezTo>
                    <a:pt x="1311" y="130"/>
                    <a:pt x="1311" y="125"/>
                    <a:pt x="1311" y="121"/>
                  </a:cubicBezTo>
                  <a:cubicBezTo>
                    <a:pt x="1311" y="118"/>
                    <a:pt x="1311" y="118"/>
                    <a:pt x="1308" y="118"/>
                  </a:cubicBezTo>
                  <a:cubicBezTo>
                    <a:pt x="1299" y="118"/>
                    <a:pt x="1291" y="118"/>
                    <a:pt x="1282" y="118"/>
                  </a:cubicBezTo>
                  <a:cubicBezTo>
                    <a:pt x="1277" y="118"/>
                    <a:pt x="1277" y="118"/>
                    <a:pt x="1277" y="113"/>
                  </a:cubicBezTo>
                  <a:cubicBezTo>
                    <a:pt x="1277" y="103"/>
                    <a:pt x="1277" y="92"/>
                    <a:pt x="1277" y="82"/>
                  </a:cubicBezTo>
                  <a:cubicBezTo>
                    <a:pt x="1277" y="81"/>
                    <a:pt x="1277" y="79"/>
                    <a:pt x="1276" y="78"/>
                  </a:cubicBezTo>
                  <a:cubicBezTo>
                    <a:pt x="1276" y="78"/>
                    <a:pt x="1275" y="78"/>
                    <a:pt x="1275" y="78"/>
                  </a:cubicBezTo>
                  <a:close/>
                  <a:moveTo>
                    <a:pt x="1028" y="192"/>
                  </a:moveTo>
                  <a:cubicBezTo>
                    <a:pt x="1028" y="212"/>
                    <a:pt x="1028" y="232"/>
                    <a:pt x="1028" y="252"/>
                  </a:cubicBezTo>
                  <a:cubicBezTo>
                    <a:pt x="1028" y="255"/>
                    <a:pt x="1028" y="255"/>
                    <a:pt x="1031" y="255"/>
                  </a:cubicBezTo>
                  <a:cubicBezTo>
                    <a:pt x="1036" y="255"/>
                    <a:pt x="1041" y="255"/>
                    <a:pt x="1046" y="255"/>
                  </a:cubicBezTo>
                  <a:cubicBezTo>
                    <a:pt x="1051" y="255"/>
                    <a:pt x="1050" y="256"/>
                    <a:pt x="1050" y="251"/>
                  </a:cubicBezTo>
                  <a:cubicBezTo>
                    <a:pt x="1050" y="186"/>
                    <a:pt x="1050" y="122"/>
                    <a:pt x="1050" y="57"/>
                  </a:cubicBezTo>
                  <a:cubicBezTo>
                    <a:pt x="1050" y="56"/>
                    <a:pt x="1050" y="55"/>
                    <a:pt x="1050" y="55"/>
                  </a:cubicBezTo>
                  <a:cubicBezTo>
                    <a:pt x="1050" y="53"/>
                    <a:pt x="1049" y="53"/>
                    <a:pt x="1048" y="53"/>
                  </a:cubicBezTo>
                  <a:cubicBezTo>
                    <a:pt x="1042" y="53"/>
                    <a:pt x="1036" y="53"/>
                    <a:pt x="1030" y="53"/>
                  </a:cubicBezTo>
                  <a:cubicBezTo>
                    <a:pt x="1029" y="53"/>
                    <a:pt x="1028" y="53"/>
                    <a:pt x="1028" y="55"/>
                  </a:cubicBezTo>
                  <a:cubicBezTo>
                    <a:pt x="1028" y="56"/>
                    <a:pt x="1028" y="57"/>
                    <a:pt x="1028" y="57"/>
                  </a:cubicBezTo>
                  <a:cubicBezTo>
                    <a:pt x="1028" y="89"/>
                    <a:pt x="1028" y="121"/>
                    <a:pt x="1028" y="154"/>
                  </a:cubicBezTo>
                  <a:cubicBezTo>
                    <a:pt x="1028" y="166"/>
                    <a:pt x="1028" y="179"/>
                    <a:pt x="1028" y="192"/>
                  </a:cubicBezTo>
                  <a:close/>
                  <a:moveTo>
                    <a:pt x="598" y="210"/>
                  </a:moveTo>
                  <a:cubicBezTo>
                    <a:pt x="598" y="224"/>
                    <a:pt x="598" y="238"/>
                    <a:pt x="598" y="252"/>
                  </a:cubicBezTo>
                  <a:cubicBezTo>
                    <a:pt x="598" y="255"/>
                    <a:pt x="598" y="255"/>
                    <a:pt x="601" y="255"/>
                  </a:cubicBezTo>
                  <a:cubicBezTo>
                    <a:pt x="606" y="255"/>
                    <a:pt x="611" y="255"/>
                    <a:pt x="616" y="255"/>
                  </a:cubicBezTo>
                  <a:cubicBezTo>
                    <a:pt x="621" y="255"/>
                    <a:pt x="620" y="256"/>
                    <a:pt x="620" y="251"/>
                  </a:cubicBezTo>
                  <a:cubicBezTo>
                    <a:pt x="620" y="208"/>
                    <a:pt x="620" y="165"/>
                    <a:pt x="620" y="123"/>
                  </a:cubicBezTo>
                  <a:cubicBezTo>
                    <a:pt x="620" y="122"/>
                    <a:pt x="620" y="121"/>
                    <a:pt x="620" y="120"/>
                  </a:cubicBezTo>
                  <a:cubicBezTo>
                    <a:pt x="620" y="119"/>
                    <a:pt x="619" y="118"/>
                    <a:pt x="618" y="118"/>
                  </a:cubicBezTo>
                  <a:cubicBezTo>
                    <a:pt x="612" y="118"/>
                    <a:pt x="606" y="118"/>
                    <a:pt x="600" y="118"/>
                  </a:cubicBezTo>
                  <a:cubicBezTo>
                    <a:pt x="599" y="118"/>
                    <a:pt x="598" y="119"/>
                    <a:pt x="598" y="121"/>
                  </a:cubicBezTo>
                  <a:cubicBezTo>
                    <a:pt x="598" y="121"/>
                    <a:pt x="598" y="122"/>
                    <a:pt x="598" y="123"/>
                  </a:cubicBezTo>
                  <a:cubicBezTo>
                    <a:pt x="598" y="144"/>
                    <a:pt x="598" y="165"/>
                    <a:pt x="598" y="186"/>
                  </a:cubicBezTo>
                  <a:cubicBezTo>
                    <a:pt x="598" y="194"/>
                    <a:pt x="598" y="202"/>
                    <a:pt x="598" y="210"/>
                  </a:cubicBezTo>
                  <a:close/>
                  <a:moveTo>
                    <a:pt x="1648" y="146"/>
                  </a:moveTo>
                  <a:cubicBezTo>
                    <a:pt x="1648" y="138"/>
                    <a:pt x="1648" y="130"/>
                    <a:pt x="1648" y="122"/>
                  </a:cubicBezTo>
                  <a:cubicBezTo>
                    <a:pt x="1648" y="118"/>
                    <a:pt x="1648" y="118"/>
                    <a:pt x="1644" y="118"/>
                  </a:cubicBezTo>
                  <a:cubicBezTo>
                    <a:pt x="1640" y="118"/>
                    <a:pt x="1635" y="118"/>
                    <a:pt x="1631" y="118"/>
                  </a:cubicBezTo>
                  <a:cubicBezTo>
                    <a:pt x="1626" y="118"/>
                    <a:pt x="1626" y="118"/>
                    <a:pt x="1626" y="123"/>
                  </a:cubicBezTo>
                  <a:cubicBezTo>
                    <a:pt x="1626" y="165"/>
                    <a:pt x="1626" y="208"/>
                    <a:pt x="1626" y="251"/>
                  </a:cubicBezTo>
                  <a:cubicBezTo>
                    <a:pt x="1626" y="251"/>
                    <a:pt x="1626" y="252"/>
                    <a:pt x="1626" y="253"/>
                  </a:cubicBezTo>
                  <a:cubicBezTo>
                    <a:pt x="1626" y="255"/>
                    <a:pt x="1627" y="255"/>
                    <a:pt x="1628" y="255"/>
                  </a:cubicBezTo>
                  <a:cubicBezTo>
                    <a:pt x="1634" y="255"/>
                    <a:pt x="1640" y="255"/>
                    <a:pt x="1646" y="255"/>
                  </a:cubicBezTo>
                  <a:cubicBezTo>
                    <a:pt x="1648" y="255"/>
                    <a:pt x="1648" y="254"/>
                    <a:pt x="1648" y="253"/>
                  </a:cubicBezTo>
                  <a:cubicBezTo>
                    <a:pt x="1648" y="252"/>
                    <a:pt x="1648" y="251"/>
                    <a:pt x="1648" y="250"/>
                  </a:cubicBezTo>
                  <a:cubicBezTo>
                    <a:pt x="1648" y="229"/>
                    <a:pt x="1648" y="208"/>
                    <a:pt x="1648" y="187"/>
                  </a:cubicBezTo>
                  <a:cubicBezTo>
                    <a:pt x="1648" y="173"/>
                    <a:pt x="1648" y="159"/>
                    <a:pt x="1648" y="146"/>
                  </a:cubicBezTo>
                  <a:close/>
                  <a:moveTo>
                    <a:pt x="624" y="73"/>
                  </a:moveTo>
                  <a:cubicBezTo>
                    <a:pt x="624" y="65"/>
                    <a:pt x="618" y="59"/>
                    <a:pt x="609" y="59"/>
                  </a:cubicBezTo>
                  <a:cubicBezTo>
                    <a:pt x="601" y="59"/>
                    <a:pt x="595" y="66"/>
                    <a:pt x="595" y="74"/>
                  </a:cubicBezTo>
                  <a:cubicBezTo>
                    <a:pt x="595" y="82"/>
                    <a:pt x="601" y="88"/>
                    <a:pt x="610" y="88"/>
                  </a:cubicBezTo>
                  <a:cubicBezTo>
                    <a:pt x="618" y="88"/>
                    <a:pt x="624" y="81"/>
                    <a:pt x="624" y="73"/>
                  </a:cubicBezTo>
                  <a:close/>
                  <a:moveTo>
                    <a:pt x="1651" y="74"/>
                  </a:moveTo>
                  <a:cubicBezTo>
                    <a:pt x="1651" y="66"/>
                    <a:pt x="1645" y="59"/>
                    <a:pt x="1636" y="59"/>
                  </a:cubicBezTo>
                  <a:cubicBezTo>
                    <a:pt x="1628" y="59"/>
                    <a:pt x="1622" y="65"/>
                    <a:pt x="1622" y="73"/>
                  </a:cubicBezTo>
                  <a:cubicBezTo>
                    <a:pt x="1622" y="82"/>
                    <a:pt x="1628" y="88"/>
                    <a:pt x="1636" y="88"/>
                  </a:cubicBezTo>
                  <a:cubicBezTo>
                    <a:pt x="1645" y="88"/>
                    <a:pt x="1651" y="82"/>
                    <a:pt x="1651"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220" name="Group 219"/>
          <p:cNvGrpSpPr>
            <a:grpSpLocks noChangeAspect="1"/>
          </p:cNvGrpSpPr>
          <p:nvPr/>
        </p:nvGrpSpPr>
        <p:grpSpPr>
          <a:xfrm>
            <a:off x="5349174" y="4285817"/>
            <a:ext cx="971077" cy="572694"/>
            <a:chOff x="5478037" y="4750764"/>
            <a:chExt cx="1146761" cy="676304"/>
          </a:xfrm>
        </p:grpSpPr>
        <p:sp>
          <p:nvSpPr>
            <p:cNvPr id="221" name="Rectangle 220"/>
            <p:cNvSpPr/>
            <p:nvPr/>
          </p:nvSpPr>
          <p:spPr bwMode="auto">
            <a:xfrm>
              <a:off x="5498905" y="4790095"/>
              <a:ext cx="714058" cy="47966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222" name="Group 221"/>
            <p:cNvGrpSpPr/>
            <p:nvPr/>
          </p:nvGrpSpPr>
          <p:grpSpPr>
            <a:xfrm>
              <a:off x="5478037" y="4750764"/>
              <a:ext cx="1146761" cy="676304"/>
              <a:chOff x="5478037" y="4750764"/>
              <a:chExt cx="1146761" cy="676304"/>
            </a:xfrm>
          </p:grpSpPr>
          <p:sp>
            <p:nvSpPr>
              <p:cNvPr id="223" name="Freeform 5"/>
              <p:cNvSpPr>
                <a:spLocks noEditPoints="1"/>
              </p:cNvSpPr>
              <p:nvPr/>
            </p:nvSpPr>
            <p:spPr bwMode="auto">
              <a:xfrm>
                <a:off x="5478037" y="4750764"/>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224" name="Picture 22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554460" y="4810800"/>
                <a:ext cx="425042" cy="411480"/>
              </a:xfrm>
              <a:prstGeom prst="rect">
                <a:avLst/>
              </a:prstGeom>
            </p:spPr>
          </p:pic>
          <p:sp>
            <p:nvSpPr>
              <p:cNvPr id="225" name="Rectangle 224"/>
              <p:cNvSpPr/>
              <p:nvPr/>
            </p:nvSpPr>
            <p:spPr bwMode="auto">
              <a:xfrm>
                <a:off x="5873633" y="4919334"/>
                <a:ext cx="723548" cy="48748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26" name="Freeform 5"/>
              <p:cNvSpPr>
                <a:spLocks noEditPoints="1"/>
              </p:cNvSpPr>
              <p:nvPr/>
            </p:nvSpPr>
            <p:spPr bwMode="auto">
              <a:xfrm>
                <a:off x="5860291" y="4890619"/>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227" name="Picture 22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933148" y="4955552"/>
                <a:ext cx="425042" cy="411480"/>
              </a:xfrm>
              <a:prstGeom prst="rect">
                <a:avLst/>
              </a:prstGeom>
            </p:spPr>
          </p:pic>
        </p:grpSp>
      </p:grpSp>
      <p:cxnSp>
        <p:nvCxnSpPr>
          <p:cNvPr id="11" name="Straight Arrow Connector 10"/>
          <p:cNvCxnSpPr/>
          <p:nvPr/>
        </p:nvCxnSpPr>
        <p:spPr>
          <a:xfrm>
            <a:off x="7319447" y="2410526"/>
            <a:ext cx="771106" cy="0"/>
          </a:xfrm>
          <a:prstGeom prst="straightConnector1">
            <a:avLst/>
          </a:prstGeom>
          <a:ln w="38100" cap="rnd">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35279" y="4241522"/>
            <a:ext cx="1040348" cy="744731"/>
          </a:xfrm>
          <a:prstGeom prst="rect">
            <a:avLst/>
          </a:prstGeom>
        </p:spPr>
      </p:pic>
      <p:pic>
        <p:nvPicPr>
          <p:cNvPr id="127" name="Picture 1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49213" y="1892869"/>
            <a:ext cx="1012285" cy="1012284"/>
          </a:xfrm>
          <a:prstGeom prst="rect">
            <a:avLst/>
          </a:prstGeom>
        </p:spPr>
      </p:pic>
      <p:grpSp>
        <p:nvGrpSpPr>
          <p:cNvPr id="71" name="Group 70"/>
          <p:cNvGrpSpPr/>
          <p:nvPr/>
        </p:nvGrpSpPr>
        <p:grpSpPr>
          <a:xfrm>
            <a:off x="337611" y="382365"/>
            <a:ext cx="1471966" cy="1471966"/>
            <a:chOff x="265815" y="3299141"/>
            <a:chExt cx="2905296" cy="2905296"/>
          </a:xfrm>
        </p:grpSpPr>
        <p:pic>
          <p:nvPicPr>
            <p:cNvPr id="74" name="Picture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65815" y="3299141"/>
              <a:ext cx="2905296" cy="2905296"/>
            </a:xfrm>
            <a:prstGeom prst="rect">
              <a:avLst/>
            </a:prstGeom>
          </p:spPr>
        </p:pic>
        <p:pic>
          <p:nvPicPr>
            <p:cNvPr id="76" name="Picture 75"/>
            <p:cNvPicPr>
              <a:picLocks noChangeAspect="1"/>
            </p:cNvPicPr>
            <p:nvPr/>
          </p:nvPicPr>
          <p:blipFill>
            <a:blip r:embed="rId9" cstate="email">
              <a:biLevel thresh="25000"/>
              <a:extLst>
                <a:ext uri="{28A0092B-C50C-407E-A947-70E740481C1C}">
                  <a14:useLocalDpi xmlns:a14="http://schemas.microsoft.com/office/drawing/2010/main"/>
                </a:ext>
              </a:extLst>
            </a:blip>
            <a:stretch>
              <a:fillRect/>
            </a:stretch>
          </p:blipFill>
          <p:spPr>
            <a:xfrm>
              <a:off x="892422" y="3790546"/>
              <a:ext cx="249120" cy="636226"/>
            </a:xfrm>
            <a:prstGeom prst="rect">
              <a:avLst/>
            </a:prstGeom>
          </p:spPr>
        </p:pic>
      </p:grpSp>
      <p:grpSp>
        <p:nvGrpSpPr>
          <p:cNvPr id="72" name="Group 71"/>
          <p:cNvGrpSpPr/>
          <p:nvPr/>
        </p:nvGrpSpPr>
        <p:grpSpPr>
          <a:xfrm>
            <a:off x="4813447" y="1382820"/>
            <a:ext cx="2313321" cy="1798350"/>
            <a:chOff x="1383871" y="3970610"/>
            <a:chExt cx="2313321" cy="1798350"/>
          </a:xfrm>
        </p:grpSpPr>
        <p:grpSp>
          <p:nvGrpSpPr>
            <p:cNvPr id="75" name="Group 74"/>
            <p:cNvGrpSpPr/>
            <p:nvPr/>
          </p:nvGrpSpPr>
          <p:grpSpPr>
            <a:xfrm>
              <a:off x="1383871" y="3970610"/>
              <a:ext cx="2313321" cy="1798350"/>
              <a:chOff x="876402" y="4708141"/>
              <a:chExt cx="2506441" cy="1948485"/>
            </a:xfrm>
          </p:grpSpPr>
          <p:sp>
            <p:nvSpPr>
              <p:cNvPr id="81" name="TextBox 80"/>
              <p:cNvSpPr txBox="1"/>
              <p:nvPr/>
            </p:nvSpPr>
            <p:spPr>
              <a:xfrm>
                <a:off x="1077867" y="6446539"/>
                <a:ext cx="2034320" cy="210087"/>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400" dirty="0" smtClean="0">
                    <a:solidFill>
                      <a:srgbClr val="0054A6"/>
                    </a:solidFill>
                    <a:latin typeface="Segoe UI Semibold" panose="020B0702040204020203" pitchFamily="34" charset="0"/>
                    <a:ea typeface="ＭＳ Ｐゴシック" charset="0"/>
                    <a:cs typeface="Segoe UI Semibold" panose="020B0702040204020203" pitchFamily="34" charset="0"/>
                  </a:rPr>
                  <a:t>Other Directories</a:t>
                </a:r>
                <a:endParaRPr lang="en-US" sz="1400" dirty="0">
                  <a:solidFill>
                    <a:srgbClr val="0054A6"/>
                  </a:solidFill>
                  <a:latin typeface="Segoe UI Semibold" panose="020B0702040204020203" pitchFamily="34" charset="0"/>
                  <a:ea typeface="ＭＳ Ｐゴシック" charset="0"/>
                  <a:cs typeface="Segoe UI Semibold" panose="020B0702040204020203" pitchFamily="34" charset="0"/>
                </a:endParaRPr>
              </a:p>
            </p:txBody>
          </p:sp>
          <p:grpSp>
            <p:nvGrpSpPr>
              <p:cNvPr id="82" name="Group 81"/>
              <p:cNvGrpSpPr/>
              <p:nvPr/>
            </p:nvGrpSpPr>
            <p:grpSpPr>
              <a:xfrm>
                <a:off x="876402" y="4708141"/>
                <a:ext cx="2506441" cy="939041"/>
                <a:chOff x="776759" y="4770005"/>
                <a:chExt cx="2506441" cy="939041"/>
              </a:xfrm>
            </p:grpSpPr>
            <p:pic>
              <p:nvPicPr>
                <p:cNvPr id="97" name="Picture 9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34023" y="4770005"/>
                  <a:ext cx="1025085" cy="687556"/>
                </a:xfrm>
                <a:prstGeom prst="rect">
                  <a:avLst/>
                </a:prstGeom>
              </p:spPr>
            </p:pic>
            <p:pic>
              <p:nvPicPr>
                <p:cNvPr id="92" name="Picture 9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676039" y="4952910"/>
                  <a:ext cx="1025085" cy="687556"/>
                </a:xfrm>
                <a:prstGeom prst="rect">
                  <a:avLst/>
                </a:prstGeom>
              </p:spPr>
            </p:pic>
            <p:grpSp>
              <p:nvGrpSpPr>
                <p:cNvPr id="93" name="Group 92"/>
                <p:cNvGrpSpPr/>
                <p:nvPr/>
              </p:nvGrpSpPr>
              <p:grpSpPr>
                <a:xfrm>
                  <a:off x="2450179" y="4851065"/>
                  <a:ext cx="833021" cy="857981"/>
                  <a:chOff x="2707742" y="4851065"/>
                  <a:chExt cx="833021" cy="857981"/>
                </a:xfrm>
              </p:grpSpPr>
              <p:pic>
                <p:nvPicPr>
                  <p:cNvPr id="94" name="Picture 9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07742" y="4851065"/>
                    <a:ext cx="576205" cy="789401"/>
                  </a:xfrm>
                  <a:prstGeom prst="rect">
                    <a:avLst/>
                  </a:prstGeom>
                </p:spPr>
              </p:pic>
              <p:pic>
                <p:nvPicPr>
                  <p:cNvPr id="95" name="Picture 9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964556" y="4919645"/>
                    <a:ext cx="576207" cy="789401"/>
                  </a:xfrm>
                  <a:prstGeom prst="rect">
                    <a:avLst/>
                  </a:prstGeom>
                </p:spPr>
              </p:pic>
            </p:grpSp>
            <p:pic>
              <p:nvPicPr>
                <p:cNvPr id="96" name="Picture 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76759" y="4952910"/>
                  <a:ext cx="1025085" cy="687556"/>
                </a:xfrm>
                <a:prstGeom prst="rect">
                  <a:avLst/>
                </a:prstGeom>
              </p:spPr>
            </p:pic>
          </p:grpSp>
          <p:sp>
            <p:nvSpPr>
              <p:cNvPr id="83" name="Plus 82"/>
              <p:cNvSpPr/>
              <p:nvPr/>
            </p:nvSpPr>
            <p:spPr bwMode="auto">
              <a:xfrm>
                <a:off x="2040764" y="6216780"/>
                <a:ext cx="156026" cy="146515"/>
              </a:xfrm>
              <a:prstGeom prst="mathPlus">
                <a:avLst/>
              </a:prstGeom>
              <a:solidFill>
                <a:srgbClr val="0054A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000000"/>
                      </a:gs>
                      <a:gs pos="10417">
                        <a:srgbClr val="000000"/>
                      </a:gs>
                    </a:gsLst>
                    <a:lin ang="5400000" scaled="0"/>
                  </a:gradFill>
                </a:endParaRPr>
              </a:p>
            </p:txBody>
          </p:sp>
        </p:grpSp>
        <p:pic>
          <p:nvPicPr>
            <p:cNvPr id="80" name="Picture 7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433453" y="4915720"/>
              <a:ext cx="2197490" cy="414107"/>
            </a:xfrm>
            <a:prstGeom prst="rect">
              <a:avLst/>
            </a:prstGeom>
          </p:spPr>
        </p:pic>
      </p:grpSp>
      <p:grpSp>
        <p:nvGrpSpPr>
          <p:cNvPr id="77" name="Group 76"/>
          <p:cNvGrpSpPr>
            <a:grpSpLocks noChangeAspect="1"/>
          </p:cNvGrpSpPr>
          <p:nvPr/>
        </p:nvGrpSpPr>
        <p:grpSpPr>
          <a:xfrm>
            <a:off x="5794044" y="936079"/>
            <a:ext cx="775076" cy="535791"/>
            <a:chOff x="8203573" y="593502"/>
            <a:chExt cx="2146049" cy="1483510"/>
          </a:xfrm>
        </p:grpSpPr>
        <p:pic>
          <p:nvPicPr>
            <p:cNvPr id="78" name="Picture 7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03573" y="593502"/>
              <a:ext cx="1614132" cy="1086005"/>
            </a:xfrm>
            <a:prstGeom prst="rect">
              <a:avLst/>
            </a:prstGeom>
          </p:spPr>
        </p:pic>
        <p:grpSp>
          <p:nvGrpSpPr>
            <p:cNvPr id="79" name="Group 78"/>
            <p:cNvGrpSpPr/>
            <p:nvPr/>
          </p:nvGrpSpPr>
          <p:grpSpPr>
            <a:xfrm>
              <a:off x="8735490" y="875273"/>
              <a:ext cx="1614132" cy="1201739"/>
              <a:chOff x="9024734" y="989795"/>
              <a:chExt cx="1614132" cy="1201739"/>
            </a:xfrm>
          </p:grpSpPr>
          <p:grpSp>
            <p:nvGrpSpPr>
              <p:cNvPr id="84" name="Group 83"/>
              <p:cNvGrpSpPr>
                <a:grpSpLocks noChangeAspect="1"/>
              </p:cNvGrpSpPr>
              <p:nvPr/>
            </p:nvGrpSpPr>
            <p:grpSpPr>
              <a:xfrm>
                <a:off x="9024734" y="989795"/>
                <a:ext cx="1614132" cy="1086005"/>
                <a:chOff x="6516860" y="1123900"/>
                <a:chExt cx="4130988" cy="2779374"/>
              </a:xfrm>
            </p:grpSpPr>
            <p:pic>
              <p:nvPicPr>
                <p:cNvPr id="86" name="Picture 8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6860" y="1123900"/>
                  <a:ext cx="4130988" cy="2779374"/>
                </a:xfrm>
                <a:prstGeom prst="rect">
                  <a:avLst/>
                </a:prstGeom>
              </p:spPr>
            </p:pic>
            <p:pic>
              <p:nvPicPr>
                <p:cNvPr id="87" name="Picture 8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418435" y="1858883"/>
                  <a:ext cx="2327838" cy="1309408"/>
                </a:xfrm>
                <a:prstGeom prst="rect">
                  <a:avLst/>
                </a:prstGeom>
              </p:spPr>
            </p:pic>
          </p:grpSp>
          <p:pic>
            <p:nvPicPr>
              <p:cNvPr id="85" name="Picture 5"/>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rot="10800000">
                <a:off x="9713547" y="1801738"/>
                <a:ext cx="393402" cy="389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028486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 presetClass="entr" presetSubtype="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500"/>
                                        <p:tgtEl>
                                          <p:spTgt spid="1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animEffect transition="in" filter="fade">
                                      <p:cBhvr>
                                        <p:cTn id="33" dur="500"/>
                                        <p:tgtEl>
                                          <p:spTgt spid="145"/>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20"/>
                                        </p:tgtEl>
                                        <p:attrNameLst>
                                          <p:attrName>style.visibility</p:attrName>
                                        </p:attrNameLst>
                                      </p:cBhvr>
                                      <p:to>
                                        <p:strVal val="visible"/>
                                      </p:to>
                                    </p:set>
                                    <p:animEffect transition="in" filter="fade">
                                      <p:cBhvr>
                                        <p:cTn id="48" dur="500"/>
                                        <p:tgtEl>
                                          <p:spTgt spid="220"/>
                                        </p:tgtEl>
                                      </p:cBhvr>
                                    </p:animEffect>
                                  </p:childTnLst>
                                </p:cTn>
                              </p:par>
                            </p:childTnLst>
                          </p:cTn>
                        </p:par>
                        <p:par>
                          <p:cTn id="49" fill="hold">
                            <p:stCondLst>
                              <p:cond delay="2000"/>
                            </p:stCondLst>
                            <p:childTnLst>
                              <p:par>
                                <p:cTn id="50" presetID="0" presetClass="path" presetSubtype="0" accel="50000" decel="50000" fill="hold" nodeType="afterEffect">
                                  <p:stCondLst>
                                    <p:cond delay="0"/>
                                  </p:stCondLst>
                                  <p:childTnLst>
                                    <p:animMotion origin="layout" path="M 9.88001E-7 -4.10803E-6 L 0.25504 -0.29959 " pathEditMode="relative" rAng="0" ptsTypes="AA">
                                      <p:cBhvr>
                                        <p:cTn id="51" dur="2000" fill="hold"/>
                                        <p:tgtEl>
                                          <p:spTgt spid="220"/>
                                        </p:tgtEl>
                                        <p:attrNameLst>
                                          <p:attrName>ppt_x</p:attrName>
                                          <p:attrName>ppt_y</p:attrName>
                                        </p:attrNameLst>
                                      </p:cBhvr>
                                      <p:rCtr x="12752" y="-14980"/>
                                    </p:animMotion>
                                  </p:childTnLst>
                                </p:cTn>
                              </p:par>
                              <p:par>
                                <p:cTn id="52" presetID="10" presetClass="entr" presetSubtype="0" fill="hold" nodeType="withEffect">
                                  <p:stCondLst>
                                    <p:cond delay="0"/>
                                  </p:stCondLst>
                                  <p:childTnLst>
                                    <p:set>
                                      <p:cBhvr>
                                        <p:cTn id="53" dur="1" fill="hold">
                                          <p:stCondLst>
                                            <p:cond delay="0"/>
                                          </p:stCondLst>
                                        </p:cTn>
                                        <p:tgtEl>
                                          <p:spTgt spid="126"/>
                                        </p:tgtEl>
                                        <p:attrNameLst>
                                          <p:attrName>style.visibility</p:attrName>
                                        </p:attrNameLst>
                                      </p:cBhvr>
                                      <p:to>
                                        <p:strVal val="visible"/>
                                      </p:to>
                                    </p:set>
                                    <p:animEffect transition="in" filter="fade">
                                      <p:cBhvr>
                                        <p:cTn id="54" dur="500"/>
                                        <p:tgtEl>
                                          <p:spTgt spid="126"/>
                                        </p:tgtEl>
                                      </p:cBhvr>
                                    </p:animEffect>
                                  </p:childTnLst>
                                </p:cTn>
                              </p:par>
                              <p:par>
                                <p:cTn id="55" presetID="0" presetClass="path" presetSubtype="0" accel="50000" decel="50000" fill="hold" nodeType="withEffect">
                                  <p:stCondLst>
                                    <p:cond delay="500"/>
                                  </p:stCondLst>
                                  <p:childTnLst>
                                    <p:animMotion origin="layout" path="M 0.00051 -0.00023 L 0.13658 -0.41353 " pathEditMode="relative" rAng="0" ptsTypes="AA">
                                      <p:cBhvr>
                                        <p:cTn id="56" dur="2000" fill="hold"/>
                                        <p:tgtEl>
                                          <p:spTgt spid="126"/>
                                        </p:tgtEl>
                                        <p:attrNameLst>
                                          <p:attrName>ppt_x</p:attrName>
                                          <p:attrName>ppt_y</p:attrName>
                                        </p:attrNameLst>
                                      </p:cBhvr>
                                      <p:rCtr x="6804" y="-20676"/>
                                    </p:animMotion>
                                  </p:childTnLst>
                                </p:cTn>
                              </p:par>
                              <p:par>
                                <p:cTn id="57" presetID="10" presetClass="entr" presetSubtype="0" fill="hold" nodeType="withEffect">
                                  <p:stCondLst>
                                    <p:cond delay="500"/>
                                  </p:stCondLst>
                                  <p:childTnLst>
                                    <p:set>
                                      <p:cBhvr>
                                        <p:cTn id="58" dur="1" fill="hold">
                                          <p:stCondLst>
                                            <p:cond delay="0"/>
                                          </p:stCondLst>
                                        </p:cTn>
                                        <p:tgtEl>
                                          <p:spTgt spid="205"/>
                                        </p:tgtEl>
                                        <p:attrNameLst>
                                          <p:attrName>style.visibility</p:attrName>
                                        </p:attrNameLst>
                                      </p:cBhvr>
                                      <p:to>
                                        <p:strVal val="visible"/>
                                      </p:to>
                                    </p:set>
                                    <p:animEffect transition="in" filter="fade">
                                      <p:cBhvr>
                                        <p:cTn id="59" dur="500"/>
                                        <p:tgtEl>
                                          <p:spTgt spid="205"/>
                                        </p:tgtEl>
                                      </p:cBhvr>
                                    </p:animEffect>
                                  </p:childTnLst>
                                </p:cTn>
                              </p:par>
                              <p:par>
                                <p:cTn id="60" presetID="0" presetClass="path" presetSubtype="0" accel="50000" decel="50000" fill="hold" nodeType="withEffect">
                                  <p:stCondLst>
                                    <p:cond delay="1000"/>
                                  </p:stCondLst>
                                  <p:childTnLst>
                                    <p:animMotion origin="layout" path="M -1.0697E-6 -4.4167E-6 L 0.03025 -0.30458 " pathEditMode="relative" rAng="0" ptsTypes="AA">
                                      <p:cBhvr>
                                        <p:cTn id="61" dur="2000" fill="hold"/>
                                        <p:tgtEl>
                                          <p:spTgt spid="205"/>
                                        </p:tgtEl>
                                        <p:attrNameLst>
                                          <p:attrName>ppt_x</p:attrName>
                                          <p:attrName>ppt_y</p:attrName>
                                        </p:attrNameLst>
                                      </p:cBhvr>
                                      <p:rCtr x="1506" y="-15229"/>
                                    </p:animMotion>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49"/>
                                        </p:tgtEl>
                                        <p:attrNameLst>
                                          <p:attrName>style.visibility</p:attrName>
                                        </p:attrNameLst>
                                      </p:cBhvr>
                                      <p:to>
                                        <p:strVal val="visible"/>
                                      </p:to>
                                    </p:set>
                                    <p:animEffect transition="in" filter="fade">
                                      <p:cBhvr>
                                        <p:cTn id="66" dur="500"/>
                                        <p:tgtEl>
                                          <p:spTgt spid="149"/>
                                        </p:tgtEl>
                                      </p:cBhvr>
                                    </p:animEffect>
                                    <p:anim calcmode="lin" valueType="num">
                                      <p:cBhvr>
                                        <p:cTn id="67" dur="500" fill="hold"/>
                                        <p:tgtEl>
                                          <p:spTgt spid="149"/>
                                        </p:tgtEl>
                                        <p:attrNameLst>
                                          <p:attrName>ppt_x</p:attrName>
                                        </p:attrNameLst>
                                      </p:cBhvr>
                                      <p:tavLst>
                                        <p:tav tm="0">
                                          <p:val>
                                            <p:strVal val="#ppt_x"/>
                                          </p:val>
                                        </p:tav>
                                        <p:tav tm="100000">
                                          <p:val>
                                            <p:strVal val="#ppt_x"/>
                                          </p:val>
                                        </p:tav>
                                      </p:tavLst>
                                    </p:anim>
                                    <p:anim calcmode="lin" valueType="num">
                                      <p:cBhvr>
                                        <p:cTn id="68" dur="500" fill="hold"/>
                                        <p:tgtEl>
                                          <p:spTgt spid="1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45" grpId="0"/>
      <p:bldP spid="14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Demo</a:t>
            </a:r>
            <a:endParaRPr lang="de-DE" dirty="0"/>
          </a:p>
        </p:txBody>
      </p:sp>
      <p:sp>
        <p:nvSpPr>
          <p:cNvPr id="2" name="Textplatzhalter 1"/>
          <p:cNvSpPr>
            <a:spLocks noGrp="1"/>
          </p:cNvSpPr>
          <p:nvPr>
            <p:ph type="body" sz="quarter" idx="12"/>
          </p:nvPr>
        </p:nvSpPr>
        <p:spPr/>
        <p:txBody>
          <a:bodyPr/>
          <a:lstStyle/>
          <a:p>
            <a:r>
              <a:rPr lang="de-DE" dirty="0" smtClean="0"/>
              <a:t>Azure </a:t>
            </a:r>
            <a:r>
              <a:rPr lang="de-DE" dirty="0" err="1" smtClean="0"/>
              <a:t>Active</a:t>
            </a:r>
            <a:r>
              <a:rPr lang="de-DE" dirty="0" smtClean="0"/>
              <a:t> Directory </a:t>
            </a:r>
            <a:r>
              <a:rPr lang="de-DE" dirty="0" err="1" smtClean="0"/>
              <a:t>Applications</a:t>
            </a:r>
            <a:endParaRPr lang="de-DE" dirty="0"/>
          </a:p>
        </p:txBody>
      </p:sp>
    </p:spTree>
    <p:extLst>
      <p:ext uri="{BB962C8B-B14F-4D97-AF65-F5344CB8AC3E}">
        <p14:creationId xmlns:p14="http://schemas.microsoft.com/office/powerpoint/2010/main" val="3518874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5-09-11 AAD Applicati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992"/>
            <a:ext cx="12436475" cy="6995517"/>
          </a:xfrm>
          <a:prstGeom prst="rect">
            <a:avLst/>
          </a:prstGeom>
        </p:spPr>
      </p:pic>
    </p:spTree>
    <p:extLst>
      <p:ext uri="{BB962C8B-B14F-4D97-AF65-F5344CB8AC3E}">
        <p14:creationId xmlns:p14="http://schemas.microsoft.com/office/powerpoint/2010/main" val="329223724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4" name="Group 13"/>
          <p:cNvGrpSpPr/>
          <p:nvPr/>
        </p:nvGrpSpPr>
        <p:grpSpPr>
          <a:xfrm>
            <a:off x="8036289" y="441486"/>
            <a:ext cx="3752841" cy="2463318"/>
            <a:chOff x="8036289" y="441486"/>
            <a:chExt cx="3752841" cy="2463318"/>
          </a:xfrm>
        </p:grpSpPr>
        <p:grpSp>
          <p:nvGrpSpPr>
            <p:cNvPr id="64" name="Group 63"/>
            <p:cNvGrpSpPr/>
            <p:nvPr/>
          </p:nvGrpSpPr>
          <p:grpSpPr>
            <a:xfrm>
              <a:off x="8036289" y="441486"/>
              <a:ext cx="3752841" cy="2463318"/>
              <a:chOff x="8036289" y="441486"/>
              <a:chExt cx="3752841" cy="2463318"/>
            </a:xfrm>
          </p:grpSpPr>
          <p:pic>
            <p:nvPicPr>
              <p:cNvPr id="66" name="Picture 65"/>
              <p:cNvPicPr>
                <a:picLocks noChangeAspect="1"/>
              </p:cNvPicPr>
              <p:nvPr/>
            </p:nvPicPr>
            <p:blipFill>
              <a:blip r:embed="rId3"/>
              <a:stretch>
                <a:fillRect/>
              </a:stretch>
            </p:blipFill>
            <p:spPr>
              <a:xfrm>
                <a:off x="8036289" y="441486"/>
                <a:ext cx="3752841" cy="2463318"/>
              </a:xfrm>
              <a:prstGeom prst="rect">
                <a:avLst/>
              </a:prstGeom>
            </p:spPr>
          </p:pic>
          <p:pic>
            <p:nvPicPr>
              <p:cNvPr id="67" name="Picture 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10867" y="648044"/>
                <a:ext cx="1003685" cy="1003684"/>
              </a:xfrm>
              <a:prstGeom prst="rect">
                <a:avLst/>
              </a:prstGeom>
            </p:spPr>
          </p:pic>
        </p:grpSp>
        <p:sp>
          <p:nvSpPr>
            <p:cNvPr id="80" name="TextBox 79"/>
            <p:cNvSpPr txBox="1"/>
            <p:nvPr/>
          </p:nvSpPr>
          <p:spPr>
            <a:xfrm>
              <a:off x="8246496" y="1721121"/>
              <a:ext cx="3295888" cy="664797"/>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2400" dirty="0" smtClean="0">
                  <a:solidFill>
                    <a:srgbClr val="FFFFFF"/>
                  </a:solidFill>
                  <a:latin typeface="Segoe UI Light"/>
                  <a:ea typeface="ＭＳ Ｐゴシック" charset="0"/>
                  <a:cs typeface="Segoe UI Semibold" panose="020B0702040204020203" pitchFamily="34" charset="0"/>
                </a:rPr>
                <a:t>Microsoft Azure</a:t>
              </a:r>
            </a:p>
            <a:p>
              <a:pPr algn="ctr" defTabSz="913923" fontAlgn="base">
                <a:lnSpc>
                  <a:spcPct val="90000"/>
                </a:lnSpc>
                <a:spcBef>
                  <a:spcPct val="0"/>
                </a:spcBef>
                <a:spcAft>
                  <a:spcPct val="0"/>
                </a:spcAft>
                <a:buSzPct val="80000"/>
              </a:pPr>
              <a:r>
                <a:rPr lang="en-US" sz="2400" dirty="0" smtClean="0">
                  <a:solidFill>
                    <a:srgbClr val="FFFFFF"/>
                  </a:solidFill>
                  <a:latin typeface="Segoe UI Light"/>
                  <a:ea typeface="ＭＳ Ｐゴシック" charset="0"/>
                  <a:cs typeface="Segoe UI Semibold" panose="020B0702040204020203" pitchFamily="34" charset="0"/>
                </a:rPr>
                <a:t>Active Directory</a:t>
              </a:r>
              <a:endParaRPr lang="en-US" sz="2400" dirty="0">
                <a:solidFill>
                  <a:srgbClr val="FFFFFF"/>
                </a:solidFill>
                <a:latin typeface="Segoe UI Light"/>
                <a:ea typeface="ＭＳ Ｐゴシック" charset="0"/>
                <a:cs typeface="Segoe UI Semibold" panose="020B0702040204020203" pitchFamily="34" charset="0"/>
              </a:endParaRPr>
            </a:p>
          </p:txBody>
        </p:sp>
      </p:grpSp>
      <p:sp>
        <p:nvSpPr>
          <p:cNvPr id="34" name="Rounded Rectangle 33"/>
          <p:cNvSpPr>
            <a:spLocks noChangeAspect="1"/>
          </p:cNvSpPr>
          <p:nvPr/>
        </p:nvSpPr>
        <p:spPr bwMode="auto">
          <a:xfrm>
            <a:off x="8235194" y="5642367"/>
            <a:ext cx="3514777" cy="1109084"/>
          </a:xfrm>
          <a:prstGeom prst="roundRect">
            <a:avLst/>
          </a:prstGeom>
          <a:solidFill>
            <a:srgbClr val="6E6E6E"/>
          </a:solidFill>
          <a:ln w="38100" cap="flat" cmpd="sng" algn="ctr">
            <a:noFill/>
            <a:prstDash val="solid"/>
            <a:headEnd type="none" w="med" len="med"/>
            <a:tailEnd type="none" w="med" len="med"/>
          </a:ln>
          <a:effectLst/>
          <a:extLst/>
        </p:spPr>
        <p:txBody>
          <a:bodyPr rot="0" spcFirstLastPara="0" vertOverflow="overflow" horzOverflow="overflow" vert="vert"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kern="0" dirty="0">
                <a:solidFill>
                  <a:srgbClr val="FFFFFF">
                    <a:lumMod val="85000"/>
                  </a:srgbClr>
                </a:solidFill>
                <a:ea typeface="Segoe UI" pitchFamily="34" charset="0"/>
                <a:cs typeface="Segoe UI" pitchFamily="34" charset="0"/>
              </a:rPr>
              <a:t>Corporate Network</a:t>
            </a:r>
          </a:p>
        </p:txBody>
      </p:sp>
      <p:sp>
        <p:nvSpPr>
          <p:cNvPr id="35" name="Rounded Rectangle 34"/>
          <p:cNvSpPr>
            <a:spLocks noChangeAspect="1"/>
          </p:cNvSpPr>
          <p:nvPr/>
        </p:nvSpPr>
        <p:spPr bwMode="auto">
          <a:xfrm>
            <a:off x="8235194" y="4940239"/>
            <a:ext cx="3514777" cy="616342"/>
          </a:xfrm>
          <a:prstGeom prst="roundRect">
            <a:avLst/>
          </a:prstGeom>
          <a:solidFill>
            <a:srgbClr val="6E6E6E"/>
          </a:solidFill>
          <a:ln w="38100" cap="flat" cmpd="sng" algn="ctr">
            <a:noFill/>
            <a:prstDash val="solid"/>
            <a:headEnd type="none" w="med" len="med"/>
            <a:tailEnd type="none" w="med" len="med"/>
          </a:ln>
          <a:effectLst/>
          <a:extLst/>
        </p:spPr>
        <p:txBody>
          <a:bodyPr rot="0" spcFirstLastPara="0" vertOverflow="overflow" horzOverflow="overflow" vert="vert"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632" kern="0" dirty="0">
                <a:solidFill>
                  <a:srgbClr val="FFFFFF">
                    <a:lumMod val="85000"/>
                  </a:srgbClr>
                </a:solidFill>
                <a:ea typeface="Segoe UI" pitchFamily="34" charset="0"/>
                <a:cs typeface="Segoe UI" pitchFamily="34" charset="0"/>
              </a:rPr>
              <a:t>DMZ</a:t>
            </a:r>
          </a:p>
        </p:txBody>
      </p:sp>
      <p:sp>
        <p:nvSpPr>
          <p:cNvPr id="37" name="Text Box 118"/>
          <p:cNvSpPr txBox="1"/>
          <p:nvPr/>
        </p:nvSpPr>
        <p:spPr>
          <a:xfrm>
            <a:off x="9420366" y="5800766"/>
            <a:ext cx="775266" cy="248848"/>
          </a:xfrm>
          <a:prstGeom prst="rect">
            <a:avLst/>
          </a:prstGeom>
          <a:solidFill>
            <a:srgbClr val="26958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24" dirty="0"/>
              <a:t>Connector</a:t>
            </a:r>
          </a:p>
        </p:txBody>
      </p:sp>
      <p:cxnSp>
        <p:nvCxnSpPr>
          <p:cNvPr id="9" name="Straight Arrow Connector 8"/>
          <p:cNvCxnSpPr/>
          <p:nvPr/>
        </p:nvCxnSpPr>
        <p:spPr>
          <a:xfrm flipH="1" flipV="1">
            <a:off x="10135673" y="3014097"/>
            <a:ext cx="17630" cy="2793240"/>
          </a:xfrm>
          <a:prstGeom prst="straightConnector1">
            <a:avLst/>
          </a:prstGeom>
          <a:ln w="76200">
            <a:solidFill>
              <a:srgbClr val="26958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7861087" y="3014097"/>
            <a:ext cx="374107" cy="560860"/>
          </a:xfrm>
          <a:prstGeom prst="straightConnector1">
            <a:avLst/>
          </a:prstGeom>
          <a:ln w="47625">
            <a:solidFill>
              <a:srgbClr val="A52D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6517160" y="3560574"/>
            <a:ext cx="1319520" cy="1311501"/>
            <a:chOff x="2733826" y="2897007"/>
            <a:chExt cx="1734994" cy="1724450"/>
          </a:xfrm>
        </p:grpSpPr>
        <p:grpSp>
          <p:nvGrpSpPr>
            <p:cNvPr id="39" name="Group 38"/>
            <p:cNvGrpSpPr/>
            <p:nvPr/>
          </p:nvGrpSpPr>
          <p:grpSpPr>
            <a:xfrm>
              <a:off x="2743978" y="3892491"/>
              <a:ext cx="1123465" cy="728966"/>
              <a:chOff x="5373189" y="5382271"/>
              <a:chExt cx="1473750" cy="956250"/>
            </a:xfrm>
          </p:grpSpPr>
          <p:pic>
            <p:nvPicPr>
              <p:cNvPr id="52" name="Picture 5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3189" y="5382271"/>
                <a:ext cx="1473750" cy="956250"/>
              </a:xfrm>
              <a:prstGeom prst="rect">
                <a:avLst/>
              </a:prstGeom>
            </p:spPr>
          </p:pic>
          <p:pic>
            <p:nvPicPr>
              <p:cNvPr id="53" name="Picture 5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71599" y="5561551"/>
                <a:ext cx="476931" cy="481607"/>
              </a:xfrm>
              <a:prstGeom prst="rect">
                <a:avLst/>
              </a:prstGeom>
            </p:spPr>
          </p:pic>
        </p:grpSp>
        <p:grpSp>
          <p:nvGrpSpPr>
            <p:cNvPr id="40" name="Group 39"/>
            <p:cNvGrpSpPr/>
            <p:nvPr/>
          </p:nvGrpSpPr>
          <p:grpSpPr>
            <a:xfrm>
              <a:off x="4022801" y="3898424"/>
              <a:ext cx="398389" cy="717100"/>
              <a:chOff x="3873114" y="3898424"/>
              <a:chExt cx="398389" cy="717100"/>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73114" y="3898424"/>
                <a:ext cx="398389" cy="717100"/>
              </a:xfrm>
              <a:prstGeom prst="rect">
                <a:avLst/>
              </a:prstGeom>
            </p:spPr>
          </p:pic>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65209" y="4101890"/>
                <a:ext cx="214198" cy="216298"/>
              </a:xfrm>
              <a:prstGeom prst="rect">
                <a:avLst/>
              </a:prstGeom>
            </p:spPr>
          </p:pic>
        </p:grpSp>
        <p:grpSp>
          <p:nvGrpSpPr>
            <p:cNvPr id="41" name="Group 40"/>
            <p:cNvGrpSpPr/>
            <p:nvPr/>
          </p:nvGrpSpPr>
          <p:grpSpPr>
            <a:xfrm>
              <a:off x="2733826" y="2897007"/>
              <a:ext cx="1143769" cy="840497"/>
              <a:chOff x="2367853" y="2897007"/>
              <a:chExt cx="1143769" cy="840497"/>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367853" y="2897007"/>
                <a:ext cx="1143769" cy="840497"/>
              </a:xfrm>
              <a:prstGeom prst="rect">
                <a:avLst/>
              </a:prstGeom>
            </p:spPr>
          </p:pic>
          <p:pic>
            <p:nvPicPr>
              <p:cNvPr id="49" name="Picture 4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57951" y="3029182"/>
                <a:ext cx="363573" cy="367136"/>
              </a:xfrm>
              <a:prstGeom prst="rect">
                <a:avLst/>
              </a:prstGeom>
            </p:spPr>
          </p:pic>
        </p:grpSp>
        <p:grpSp>
          <p:nvGrpSpPr>
            <p:cNvPr id="42" name="Group 41"/>
            <p:cNvGrpSpPr/>
            <p:nvPr/>
          </p:nvGrpSpPr>
          <p:grpSpPr>
            <a:xfrm>
              <a:off x="3975171" y="2902053"/>
              <a:ext cx="493649" cy="843690"/>
              <a:chOff x="3845650" y="2902053"/>
              <a:chExt cx="493649" cy="843690"/>
            </a:xfrm>
          </p:grpSpPr>
          <p:pic>
            <p:nvPicPr>
              <p:cNvPr id="46" name="Picture 4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845650" y="2902053"/>
                <a:ext cx="493649" cy="843690"/>
              </a:xfrm>
              <a:prstGeom prst="rect">
                <a:avLst/>
              </a:prstGeom>
            </p:spPr>
          </p:pic>
          <p:pic>
            <p:nvPicPr>
              <p:cNvPr id="47" name="Picture 4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939147" y="3133507"/>
                <a:ext cx="306655" cy="335860"/>
              </a:xfrm>
              <a:prstGeom prst="rect">
                <a:avLst/>
              </a:prstGeom>
            </p:spPr>
          </p:pic>
        </p:grpSp>
      </p:grpSp>
      <p:sp>
        <p:nvSpPr>
          <p:cNvPr id="24" name="Rounded Rectangle 23"/>
          <p:cNvSpPr/>
          <p:nvPr/>
        </p:nvSpPr>
        <p:spPr>
          <a:xfrm>
            <a:off x="7714194" y="2523078"/>
            <a:ext cx="2061469" cy="474087"/>
          </a:xfrm>
          <a:prstGeom prst="roundRect">
            <a:avLst/>
          </a:prstGeom>
          <a:solidFill>
            <a:schemeClr val="tx1">
              <a:lumMod val="95000"/>
            </a:schemeClr>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smtClean="0">
                <a:solidFill>
                  <a:srgbClr val="505050"/>
                </a:solidFill>
              </a:rPr>
              <a:t>https://app1-contoso.msappproxy.net/</a:t>
            </a:r>
            <a:endParaRPr lang="en-US" sz="1100" dirty="0">
              <a:solidFill>
                <a:srgbClr val="505050"/>
              </a:solidFill>
            </a:endParaRPr>
          </a:p>
        </p:txBody>
      </p:sp>
      <p:sp>
        <p:nvSpPr>
          <p:cNvPr id="71" name="Rectangle 70"/>
          <p:cNvSpPr/>
          <p:nvPr/>
        </p:nvSpPr>
        <p:spPr>
          <a:xfrm>
            <a:off x="327557" y="3757868"/>
            <a:ext cx="5955822" cy="646331"/>
          </a:xfrm>
          <a:prstGeom prst="rect">
            <a:avLst/>
          </a:prstGeom>
        </p:spPr>
        <p:txBody>
          <a:bodyPr>
            <a:spAutoFit/>
          </a:bodyPr>
          <a:lstStyle/>
          <a:p>
            <a:pPr>
              <a:lnSpc>
                <a:spcPct val="90000"/>
              </a:lnSpc>
              <a:spcBef>
                <a:spcPct val="20000"/>
              </a:spcBef>
              <a:buSzPct val="90000"/>
            </a:pPr>
            <a:r>
              <a:rPr lang="en-US" sz="2000" spc="-90" dirty="0">
                <a:gradFill>
                  <a:gsLst>
                    <a:gs pos="3670">
                      <a:srgbClr val="505050"/>
                    </a:gs>
                    <a:gs pos="100000">
                      <a:srgbClr val="505050"/>
                    </a:gs>
                  </a:gsLst>
                  <a:lin ang="5400000" scaled="0"/>
                </a:gradFill>
              </a:rPr>
              <a:t>Connectors are deployed usually on corpnet next to resources</a:t>
            </a:r>
          </a:p>
        </p:txBody>
      </p:sp>
      <p:sp>
        <p:nvSpPr>
          <p:cNvPr id="73" name="Rectangle 72"/>
          <p:cNvSpPr/>
          <p:nvPr/>
        </p:nvSpPr>
        <p:spPr>
          <a:xfrm>
            <a:off x="327557" y="2820702"/>
            <a:ext cx="5955822" cy="646331"/>
          </a:xfrm>
          <a:prstGeom prst="rect">
            <a:avLst/>
          </a:prstGeom>
        </p:spPr>
        <p:txBody>
          <a:bodyPr>
            <a:spAutoFit/>
          </a:bodyPr>
          <a:lstStyle/>
          <a:p>
            <a:pPr>
              <a:lnSpc>
                <a:spcPct val="90000"/>
              </a:lnSpc>
              <a:spcBef>
                <a:spcPct val="20000"/>
              </a:spcBef>
              <a:buSzPct val="90000"/>
            </a:pPr>
            <a:r>
              <a:rPr lang="en-US" sz="2000" spc="-90" dirty="0">
                <a:gradFill>
                  <a:gsLst>
                    <a:gs pos="3670">
                      <a:srgbClr val="505050"/>
                    </a:gs>
                    <a:gs pos="100000">
                      <a:srgbClr val="505050"/>
                    </a:gs>
                  </a:gsLst>
                  <a:lin ang="5400000" scaled="0"/>
                </a:gradFill>
              </a:rPr>
              <a:t>Multiple connectors can be deployed for redundancy, scale, multiple sites and different resources</a:t>
            </a:r>
          </a:p>
        </p:txBody>
      </p:sp>
      <p:sp>
        <p:nvSpPr>
          <p:cNvPr id="75" name="Rectangle 74"/>
          <p:cNvSpPr/>
          <p:nvPr/>
        </p:nvSpPr>
        <p:spPr>
          <a:xfrm>
            <a:off x="327557" y="4695004"/>
            <a:ext cx="5955822" cy="646331"/>
          </a:xfrm>
          <a:prstGeom prst="rect">
            <a:avLst/>
          </a:prstGeom>
        </p:spPr>
        <p:txBody>
          <a:bodyPr>
            <a:spAutoFit/>
          </a:bodyPr>
          <a:lstStyle/>
          <a:p>
            <a:pPr>
              <a:lnSpc>
                <a:spcPct val="90000"/>
              </a:lnSpc>
              <a:spcBef>
                <a:spcPct val="20000"/>
              </a:spcBef>
              <a:buSzPct val="90000"/>
            </a:pPr>
            <a:r>
              <a:rPr lang="en-US" sz="2000" spc="-90" dirty="0" smtClean="0">
                <a:gradFill>
                  <a:gsLst>
                    <a:gs pos="3670">
                      <a:srgbClr val="505050"/>
                    </a:gs>
                    <a:gs pos="100000">
                      <a:srgbClr val="505050"/>
                    </a:gs>
                  </a:gsLst>
                  <a:lin ang="5400000" scaled="0"/>
                </a:gradFill>
              </a:rPr>
              <a:t>Users connect </a:t>
            </a:r>
            <a:r>
              <a:rPr lang="en-US" sz="2000" spc="-90" dirty="0">
                <a:gradFill>
                  <a:gsLst>
                    <a:gs pos="3670">
                      <a:srgbClr val="505050"/>
                    </a:gs>
                    <a:gs pos="100000">
                      <a:srgbClr val="505050"/>
                    </a:gs>
                  </a:gsLst>
                  <a:lin ang="5400000" scaled="0"/>
                </a:gradFill>
              </a:rPr>
              <a:t>to the cloud service that routs their traffic to the resources via the connectors</a:t>
            </a:r>
          </a:p>
        </p:txBody>
      </p:sp>
      <p:sp>
        <p:nvSpPr>
          <p:cNvPr id="77" name="Rectangle 76"/>
          <p:cNvSpPr/>
          <p:nvPr/>
        </p:nvSpPr>
        <p:spPr>
          <a:xfrm>
            <a:off x="327557" y="2128461"/>
            <a:ext cx="5448095" cy="369332"/>
          </a:xfrm>
          <a:prstGeom prst="rect">
            <a:avLst/>
          </a:prstGeom>
        </p:spPr>
        <p:txBody>
          <a:bodyPr wrap="none">
            <a:spAutoFit/>
          </a:bodyPr>
          <a:lstStyle/>
          <a:p>
            <a:pPr>
              <a:lnSpc>
                <a:spcPct val="90000"/>
              </a:lnSpc>
              <a:spcBef>
                <a:spcPct val="20000"/>
              </a:spcBef>
              <a:buSzPct val="90000"/>
            </a:pPr>
            <a:r>
              <a:rPr lang="en-US" sz="2000" spc="-90" dirty="0">
                <a:gradFill>
                  <a:gsLst>
                    <a:gs pos="3670">
                      <a:srgbClr val="505050"/>
                    </a:gs>
                    <a:gs pos="100000">
                      <a:srgbClr val="505050"/>
                    </a:gs>
                  </a:gsLst>
                  <a:lin ang="5400000" scaled="0"/>
                </a:gradFill>
              </a:rPr>
              <a:t>A connector that auto connects to the cloud service</a:t>
            </a:r>
          </a:p>
        </p:txBody>
      </p:sp>
      <p:sp>
        <p:nvSpPr>
          <p:cNvPr id="45" name="Title 1"/>
          <p:cNvSpPr txBox="1">
            <a:spLocks/>
          </p:cNvSpPr>
          <p:nvPr/>
        </p:nvSpPr>
        <p:spPr>
          <a:xfrm>
            <a:off x="274320" y="296898"/>
            <a:ext cx="11887518" cy="914365"/>
          </a:xfrm>
          <a:prstGeom prst="rect">
            <a:avLst/>
          </a:prstGeom>
          <a:noFill/>
        </p:spPr>
        <p:txBody>
          <a:bodyPr vert="horz" wrap="square" lIns="1920240"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200">
                <a:gradFill>
                  <a:gsLst>
                    <a:gs pos="6195">
                      <a:srgbClr val="008272"/>
                    </a:gs>
                    <a:gs pos="100000">
                      <a:srgbClr val="008272"/>
                    </a:gs>
                  </a:gsLst>
                  <a:lin ang="5400000" scaled="0"/>
                </a:gradFill>
              </a:rPr>
              <a:t>Azure Active Directory Application Proxy</a:t>
            </a:r>
          </a:p>
        </p:txBody>
      </p:sp>
      <p:sp>
        <p:nvSpPr>
          <p:cNvPr id="69" name="Text Box 118"/>
          <p:cNvSpPr txBox="1"/>
          <p:nvPr/>
        </p:nvSpPr>
        <p:spPr>
          <a:xfrm>
            <a:off x="9420366" y="6170770"/>
            <a:ext cx="775266" cy="393259"/>
          </a:xfrm>
          <a:prstGeom prst="rect">
            <a:avLst/>
          </a:prstGeom>
          <a:solidFill>
            <a:srgbClr val="26958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24" dirty="0"/>
              <a:t>Resource</a:t>
            </a:r>
          </a:p>
        </p:txBody>
      </p:sp>
      <p:sp>
        <p:nvSpPr>
          <p:cNvPr id="70" name="Text Box 118"/>
          <p:cNvSpPr txBox="1"/>
          <p:nvPr/>
        </p:nvSpPr>
        <p:spPr>
          <a:xfrm>
            <a:off x="10348596" y="6170769"/>
            <a:ext cx="775266" cy="393259"/>
          </a:xfrm>
          <a:prstGeom prst="rect">
            <a:avLst/>
          </a:prstGeom>
          <a:solidFill>
            <a:srgbClr val="26958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24" dirty="0"/>
              <a:t>Resource</a:t>
            </a:r>
          </a:p>
        </p:txBody>
      </p:sp>
      <p:sp>
        <p:nvSpPr>
          <p:cNvPr id="72" name="Text Box 118"/>
          <p:cNvSpPr txBox="1"/>
          <p:nvPr/>
        </p:nvSpPr>
        <p:spPr>
          <a:xfrm>
            <a:off x="8492136" y="6170769"/>
            <a:ext cx="775266" cy="393259"/>
          </a:xfrm>
          <a:prstGeom prst="rect">
            <a:avLst/>
          </a:prstGeom>
          <a:solidFill>
            <a:srgbClr val="26958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24" dirty="0"/>
              <a:t>Resource</a:t>
            </a:r>
          </a:p>
        </p:txBody>
      </p:sp>
      <p:sp>
        <p:nvSpPr>
          <p:cNvPr id="74" name="Text Box 118"/>
          <p:cNvSpPr txBox="1"/>
          <p:nvPr/>
        </p:nvSpPr>
        <p:spPr>
          <a:xfrm>
            <a:off x="10348596" y="5802035"/>
            <a:ext cx="775266" cy="247579"/>
          </a:xfrm>
          <a:prstGeom prst="rect">
            <a:avLst/>
          </a:prstGeom>
          <a:solidFill>
            <a:srgbClr val="26958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24" dirty="0"/>
              <a:t>Connector</a:t>
            </a:r>
          </a:p>
        </p:txBody>
      </p:sp>
      <p:cxnSp>
        <p:nvCxnSpPr>
          <p:cNvPr id="76" name="Straight Arrow Connector 75"/>
          <p:cNvCxnSpPr/>
          <p:nvPr/>
        </p:nvCxnSpPr>
        <p:spPr>
          <a:xfrm flipH="1" flipV="1">
            <a:off x="11053920" y="3014097"/>
            <a:ext cx="22930" cy="2799764"/>
          </a:xfrm>
          <a:prstGeom prst="straightConnector1">
            <a:avLst/>
          </a:prstGeom>
          <a:ln w="76200">
            <a:solidFill>
              <a:srgbClr val="269587"/>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337611" y="382365"/>
            <a:ext cx="1471966" cy="1471966"/>
            <a:chOff x="265815" y="3299141"/>
            <a:chExt cx="2905296" cy="2905296"/>
          </a:xfrm>
        </p:grpSpPr>
        <p:pic>
          <p:nvPicPr>
            <p:cNvPr id="54" name="Picture 5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65815" y="3299141"/>
              <a:ext cx="2905296" cy="2905296"/>
            </a:xfrm>
            <a:prstGeom prst="rect">
              <a:avLst/>
            </a:prstGeom>
          </p:spPr>
        </p:pic>
        <p:pic>
          <p:nvPicPr>
            <p:cNvPr id="55" name="Picture 54"/>
            <p:cNvPicPr>
              <a:picLocks noChangeAspect="1"/>
            </p:cNvPicPr>
            <p:nvPr/>
          </p:nvPicPr>
          <p:blipFill>
            <a:blip r:embed="rId12" cstate="email">
              <a:biLevel thresh="25000"/>
              <a:extLst>
                <a:ext uri="{28A0092B-C50C-407E-A947-70E740481C1C}">
                  <a14:useLocalDpi xmlns:a14="http://schemas.microsoft.com/office/drawing/2010/main"/>
                </a:ext>
              </a:extLst>
            </a:blip>
            <a:stretch>
              <a:fillRect/>
            </a:stretch>
          </p:blipFill>
          <p:spPr>
            <a:xfrm>
              <a:off x="892422" y="3790546"/>
              <a:ext cx="249120" cy="636226"/>
            </a:xfrm>
            <a:prstGeom prst="rect">
              <a:avLst/>
            </a:prstGeom>
          </p:spPr>
        </p:pic>
      </p:grpSp>
      <p:cxnSp>
        <p:nvCxnSpPr>
          <p:cNvPr id="56" name="Straight Arrow Connector 55"/>
          <p:cNvCxnSpPr/>
          <p:nvPr/>
        </p:nvCxnSpPr>
        <p:spPr>
          <a:xfrm>
            <a:off x="11053920" y="2696308"/>
            <a:ext cx="11723" cy="3353306"/>
          </a:xfrm>
          <a:prstGeom prst="straightConnector1">
            <a:avLst/>
          </a:prstGeom>
          <a:ln w="47625">
            <a:solidFill>
              <a:srgbClr val="A52D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 Box 118"/>
          <p:cNvSpPr txBox="1"/>
          <p:nvPr/>
        </p:nvSpPr>
        <p:spPr>
          <a:xfrm>
            <a:off x="9775664" y="2523078"/>
            <a:ext cx="1600548" cy="462169"/>
          </a:xfrm>
          <a:prstGeom prst="rect">
            <a:avLst/>
          </a:prstGeom>
          <a:solidFill>
            <a:srgbClr val="26958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200" dirty="0" smtClean="0"/>
              <a:t>Application </a:t>
            </a:r>
            <a:r>
              <a:rPr lang="en-US" sz="1200" dirty="0"/>
              <a:t>Proxy</a:t>
            </a:r>
          </a:p>
        </p:txBody>
      </p:sp>
      <p:sp>
        <p:nvSpPr>
          <p:cNvPr id="28" name="Rounded Rectangle 27"/>
          <p:cNvSpPr/>
          <p:nvPr/>
        </p:nvSpPr>
        <p:spPr>
          <a:xfrm>
            <a:off x="10348596" y="6064585"/>
            <a:ext cx="775266" cy="231453"/>
          </a:xfrm>
          <a:prstGeom prst="roundRect">
            <a:avLst/>
          </a:prstGeom>
          <a:solidFill>
            <a:schemeClr val="tx1">
              <a:lumMod val="95000"/>
            </a:schemeClr>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smtClean="0">
                <a:solidFill>
                  <a:srgbClr val="505050"/>
                </a:solidFill>
              </a:rPr>
              <a:t>http://app1</a:t>
            </a:r>
            <a:endParaRPr lang="en-US" sz="1000" dirty="0">
              <a:solidFill>
                <a:srgbClr val="505050"/>
              </a:solidFill>
            </a:endParaRPr>
          </a:p>
        </p:txBody>
      </p:sp>
    </p:spTree>
    <p:extLst>
      <p:ext uri="{BB962C8B-B14F-4D97-AF65-F5344CB8AC3E}">
        <p14:creationId xmlns:p14="http://schemas.microsoft.com/office/powerpoint/2010/main" val="4101926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down)">
                                      <p:cBhvr>
                                        <p:cTn id="23" dur="500"/>
                                        <p:tgtEl>
                                          <p:spTgt spid="7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par>
                          <p:cTn id="37" fill="hold">
                            <p:stCondLst>
                              <p:cond delay="1000"/>
                            </p:stCondLst>
                            <p:childTnLst>
                              <p:par>
                                <p:cTn id="38" presetID="22" presetClass="entr" presetSubtype="4"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fade">
                                      <p:cBhvr>
                                        <p:cTn id="62" dur="500"/>
                                        <p:tgtEl>
                                          <p:spTgt spid="75"/>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childTnLst>
                          </p:cTn>
                        </p:par>
                        <p:par>
                          <p:cTn id="71" fill="hold">
                            <p:stCondLst>
                              <p:cond delay="2000"/>
                            </p:stCondLst>
                            <p:childTnLst>
                              <p:par>
                                <p:cTn id="72" presetID="22" presetClass="entr" presetSubtype="4" fill="hold" nodeType="after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down)">
                                      <p:cBhvr>
                                        <p:cTn id="74" dur="500"/>
                                        <p:tgtEl>
                                          <p:spTgt spid="65"/>
                                        </p:tgtEl>
                                      </p:cBhvr>
                                    </p:animEffect>
                                  </p:childTnLst>
                                </p:cTn>
                              </p:par>
                            </p:childTnLst>
                          </p:cTn>
                        </p:par>
                        <p:par>
                          <p:cTn id="75" fill="hold">
                            <p:stCondLst>
                              <p:cond delay="2500"/>
                            </p:stCondLst>
                            <p:childTnLst>
                              <p:par>
                                <p:cTn id="76" presetID="10" presetClass="entr" presetSubtype="0" fill="hold" grpId="0"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3000"/>
                            </p:stCondLst>
                            <p:childTnLst>
                              <p:par>
                                <p:cTn id="80" presetID="22" presetClass="entr" presetSubtype="1" fill="hold" nodeType="after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wipe(up)">
                                      <p:cBhvr>
                                        <p:cTn id="82" dur="700"/>
                                        <p:tgtEl>
                                          <p:spTgt spid="56"/>
                                        </p:tgtEl>
                                      </p:cBhvr>
                                    </p:animEffect>
                                  </p:childTnLst>
                                </p:cTn>
                              </p:par>
                            </p:childTnLst>
                          </p:cTn>
                        </p:par>
                        <p:par>
                          <p:cTn id="83" fill="hold">
                            <p:stCondLst>
                              <p:cond delay="3700"/>
                            </p:stCondLst>
                            <p:childTnLst>
                              <p:par>
                                <p:cTn id="84" presetID="10" presetClass="entr" presetSubtype="0"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7" grpId="0" animBg="1"/>
      <p:bldP spid="24" grpId="0" animBg="1"/>
      <p:bldP spid="71" grpId="0"/>
      <p:bldP spid="73" grpId="0"/>
      <p:bldP spid="75" grpId="0"/>
      <p:bldP spid="77" grpId="0"/>
      <p:bldP spid="69" grpId="0" animBg="1"/>
      <p:bldP spid="70" grpId="0" animBg="1"/>
      <p:bldP spid="72" grpId="0" animBg="1"/>
      <p:bldP spid="74" grpId="0" animBg="1"/>
      <p:bldP spid="57"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Demo</a:t>
            </a:r>
            <a:endParaRPr lang="de-DE" dirty="0"/>
          </a:p>
        </p:txBody>
      </p:sp>
      <p:sp>
        <p:nvSpPr>
          <p:cNvPr id="2" name="Textplatzhalter 1"/>
          <p:cNvSpPr>
            <a:spLocks noGrp="1"/>
          </p:cNvSpPr>
          <p:nvPr>
            <p:ph type="body" sz="quarter" idx="12"/>
          </p:nvPr>
        </p:nvSpPr>
        <p:spPr/>
        <p:txBody>
          <a:bodyPr/>
          <a:lstStyle/>
          <a:p>
            <a:r>
              <a:rPr lang="de-DE" dirty="0" smtClean="0"/>
              <a:t>Azure </a:t>
            </a:r>
            <a:r>
              <a:rPr lang="de-DE" dirty="0" err="1" smtClean="0"/>
              <a:t>Active</a:t>
            </a:r>
            <a:r>
              <a:rPr lang="de-DE" dirty="0" smtClean="0"/>
              <a:t> Directory Application Proxy</a:t>
            </a:r>
            <a:endParaRPr lang="de-DE" dirty="0"/>
          </a:p>
        </p:txBody>
      </p:sp>
    </p:spTree>
    <p:extLst>
      <p:ext uri="{BB962C8B-B14F-4D97-AF65-F5344CB8AC3E}">
        <p14:creationId xmlns:p14="http://schemas.microsoft.com/office/powerpoint/2010/main" val="2574543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5-09-11 AAD Application Prox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64" y="0"/>
            <a:ext cx="12434711" cy="6994525"/>
          </a:xfrm>
          <a:prstGeom prst="rect">
            <a:avLst/>
          </a:prstGeom>
        </p:spPr>
      </p:pic>
    </p:spTree>
    <p:extLst>
      <p:ext uri="{BB962C8B-B14F-4D97-AF65-F5344CB8AC3E}">
        <p14:creationId xmlns:p14="http://schemas.microsoft.com/office/powerpoint/2010/main" val="394691880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191566" y="1858833"/>
            <a:ext cx="3450286" cy="1905991"/>
            <a:chOff x="6659010" y="1782633"/>
            <a:chExt cx="3450286" cy="1905991"/>
          </a:xfrm>
        </p:grpSpPr>
        <p:grpSp>
          <p:nvGrpSpPr>
            <p:cNvPr id="42" name="Group 41"/>
            <p:cNvGrpSpPr/>
            <p:nvPr/>
          </p:nvGrpSpPr>
          <p:grpSpPr>
            <a:xfrm>
              <a:off x="6659010" y="1782633"/>
              <a:ext cx="3450286" cy="1905991"/>
              <a:chOff x="6659010" y="1782633"/>
              <a:chExt cx="3450286" cy="1905991"/>
            </a:xfrm>
          </p:grpSpPr>
          <p:sp>
            <p:nvSpPr>
              <p:cNvPr id="89" name="Freeform 128"/>
              <p:cNvSpPr>
                <a:spLocks noChangeAspect="1"/>
              </p:cNvSpPr>
              <p:nvPr/>
            </p:nvSpPr>
            <p:spPr bwMode="black">
              <a:xfrm>
                <a:off x="6659010" y="1782633"/>
                <a:ext cx="3450286" cy="19059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28575" cap="flat" cmpd="sng" algn="ctr">
                <a:solidFill>
                  <a:schemeClr val="accent1"/>
                </a:solid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defRPr/>
                </a:pPr>
                <a:endParaRPr lang="en-US" sz="2000" kern="0" spc="-50" smtClean="0">
                  <a:gradFill>
                    <a:gsLst>
                      <a:gs pos="1250">
                        <a:srgbClr val="EFEFEF"/>
                      </a:gs>
                      <a:gs pos="10417">
                        <a:srgbClr val="EFEFEF"/>
                      </a:gs>
                    </a:gsLst>
                    <a:lin ang="5400000" scaled="0"/>
                  </a:gradFill>
                </a:endParaRPr>
              </a:p>
            </p:txBody>
          </p:sp>
          <p:sp>
            <p:nvSpPr>
              <p:cNvPr id="23" name="Rectangle 22"/>
              <p:cNvSpPr/>
              <p:nvPr/>
            </p:nvSpPr>
            <p:spPr bwMode="auto">
              <a:xfrm>
                <a:off x="8195624" y="2647020"/>
                <a:ext cx="792246" cy="533774"/>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37" name="TextBox 136"/>
              <p:cNvSpPr txBox="1"/>
              <p:nvPr/>
            </p:nvSpPr>
            <p:spPr>
              <a:xfrm>
                <a:off x="8431709" y="2943573"/>
                <a:ext cx="745650" cy="166199"/>
              </a:xfrm>
              <a:prstGeom prst="rect">
                <a:avLst/>
              </a:prstGeom>
            </p:spPr>
            <p:txBody>
              <a:bodyPr wrap="square" lIns="0" tIns="0" rIns="0" bIns="0" rtlCol="0">
                <a:spAutoFit/>
              </a:bodyPr>
              <a:lstStyle/>
              <a:p>
                <a:pPr algn="ctr" defTabSz="1243038">
                  <a:lnSpc>
                    <a:spcPct val="90000"/>
                  </a:lnSpc>
                  <a:spcBef>
                    <a:spcPct val="20000"/>
                  </a:spcBef>
                  <a:buSzPct val="80000"/>
                </a:pPr>
                <a:r>
                  <a:rPr lang="en-US" sz="1200" dirty="0" smtClean="0">
                    <a:gradFill>
                      <a:gsLst>
                        <a:gs pos="21429">
                          <a:srgbClr val="002050"/>
                        </a:gs>
                        <a:gs pos="100000">
                          <a:srgbClr val="002050"/>
                        </a:gs>
                      </a:gsLst>
                      <a:lin ang="5400000" scaled="0"/>
                    </a:gradFill>
                  </a:rPr>
                  <a:t>SaaS apps</a:t>
                </a:r>
                <a:endParaRPr lang="en-US" sz="1200" dirty="0">
                  <a:gradFill>
                    <a:gsLst>
                      <a:gs pos="21429">
                        <a:srgbClr val="002050"/>
                      </a:gs>
                      <a:gs pos="100000">
                        <a:srgbClr val="002050"/>
                      </a:gs>
                    </a:gsLst>
                    <a:lin ang="5400000" scaled="0"/>
                  </a:gradFill>
                </a:endParaRPr>
              </a:p>
            </p:txBody>
          </p:sp>
        </p:grpSp>
        <p:grpSp>
          <p:nvGrpSpPr>
            <p:cNvPr id="124" name="Group 123"/>
            <p:cNvGrpSpPr/>
            <p:nvPr/>
          </p:nvGrpSpPr>
          <p:grpSpPr>
            <a:xfrm>
              <a:off x="8056981" y="2262823"/>
              <a:ext cx="1125893" cy="636973"/>
              <a:chOff x="5498905" y="4790095"/>
              <a:chExt cx="1125893" cy="636973"/>
            </a:xfrm>
          </p:grpSpPr>
          <p:sp>
            <p:nvSpPr>
              <p:cNvPr id="127" name="Rectangle 126"/>
              <p:cNvSpPr/>
              <p:nvPr/>
            </p:nvSpPr>
            <p:spPr bwMode="auto">
              <a:xfrm>
                <a:off x="5498905" y="4790095"/>
                <a:ext cx="714058" cy="47966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128" name="Group 127"/>
              <p:cNvGrpSpPr/>
              <p:nvPr/>
            </p:nvGrpSpPr>
            <p:grpSpPr>
              <a:xfrm>
                <a:off x="5860291" y="4890619"/>
                <a:ext cx="764507" cy="536449"/>
                <a:chOff x="5860291" y="4890619"/>
                <a:chExt cx="764507" cy="536449"/>
              </a:xfrm>
            </p:grpSpPr>
            <p:sp>
              <p:nvSpPr>
                <p:cNvPr id="144" name="Rectangle 143"/>
                <p:cNvSpPr/>
                <p:nvPr/>
              </p:nvSpPr>
              <p:spPr bwMode="auto">
                <a:xfrm>
                  <a:off x="5873633" y="4919334"/>
                  <a:ext cx="723548" cy="487489"/>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45" name="Freeform 5"/>
                <p:cNvSpPr>
                  <a:spLocks noEditPoints="1"/>
                </p:cNvSpPr>
                <p:nvPr/>
              </p:nvSpPr>
              <p:spPr bwMode="auto">
                <a:xfrm>
                  <a:off x="5860291" y="4890619"/>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pic>
              <p:nvPicPr>
                <p:cNvPr id="146" name="Picture 14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33148" y="4955552"/>
                  <a:ext cx="425042" cy="411480"/>
                </a:xfrm>
                <a:prstGeom prst="rect">
                  <a:avLst/>
                </a:prstGeom>
              </p:spPr>
            </p:pic>
          </p:grpSp>
        </p:grpSp>
      </p:grpSp>
      <p:sp>
        <p:nvSpPr>
          <p:cNvPr id="3" name="Rectangle 2"/>
          <p:cNvSpPr/>
          <p:nvPr/>
        </p:nvSpPr>
        <p:spPr>
          <a:xfrm>
            <a:off x="281515" y="3088691"/>
            <a:ext cx="4011640" cy="1126462"/>
          </a:xfrm>
          <a:prstGeom prst="rect">
            <a:avLst/>
          </a:prstGeom>
        </p:spPr>
        <p:txBody>
          <a:bodyPr wrap="square" lIns="182880" tIns="146304" rIns="182880" bIns="146304">
            <a:spAutoFit/>
          </a:bodyPr>
          <a:lstStyle/>
          <a:p>
            <a:pPr defTabSz="914099" fontAlgn="base">
              <a:lnSpc>
                <a:spcPct val="90000"/>
              </a:lnSpc>
              <a:spcBef>
                <a:spcPts val="600"/>
              </a:spcBef>
              <a:spcAft>
                <a:spcPct val="0"/>
              </a:spcAft>
              <a:defRPr/>
            </a:pPr>
            <a:r>
              <a:rPr lang="en-US" sz="2000" spc="-90" dirty="0">
                <a:gradFill>
                  <a:gsLst>
                    <a:gs pos="3670">
                      <a:srgbClr val="505050"/>
                    </a:gs>
                    <a:gs pos="100000">
                      <a:srgbClr val="505050"/>
                    </a:gs>
                  </a:gsLst>
                  <a:lin ang="5400000" scaled="0"/>
                </a:gradFill>
              </a:rPr>
              <a:t>Centralized access administration for preintegrated SaaS apps and other Cloud-based apps.</a:t>
            </a:r>
          </a:p>
        </p:txBody>
      </p:sp>
      <p:sp>
        <p:nvSpPr>
          <p:cNvPr id="6" name="Rectangle 5"/>
          <p:cNvSpPr/>
          <p:nvPr/>
        </p:nvSpPr>
        <p:spPr>
          <a:xfrm>
            <a:off x="281514" y="4375178"/>
            <a:ext cx="4051830" cy="1403461"/>
          </a:xfrm>
          <a:prstGeom prst="rect">
            <a:avLst/>
          </a:prstGeom>
        </p:spPr>
        <p:txBody>
          <a:bodyPr wrap="square" lIns="182880" tIns="146304" rIns="182880" bIns="146304">
            <a:spAutoFit/>
          </a:bodyPr>
          <a:lstStyle/>
          <a:p>
            <a:pPr defTabSz="914099" fontAlgn="base">
              <a:lnSpc>
                <a:spcPct val="90000"/>
              </a:lnSpc>
              <a:spcBef>
                <a:spcPts val="600"/>
              </a:spcBef>
              <a:spcAft>
                <a:spcPct val="0"/>
              </a:spcAft>
              <a:defRPr/>
            </a:pPr>
            <a:r>
              <a:rPr lang="en-US" sz="2000" spc="-90" dirty="0" smtClean="0">
                <a:gradFill>
                  <a:gsLst>
                    <a:gs pos="3670">
                      <a:srgbClr val="505050"/>
                    </a:gs>
                    <a:gs pos="100000">
                      <a:srgbClr val="505050"/>
                    </a:gs>
                  </a:gsLst>
                  <a:lin ang="5400000" scaled="0"/>
                </a:gradFill>
              </a:rPr>
              <a:t>Dynamic Groups,  Device Registration Secure business processes with advanced </a:t>
            </a:r>
            <a:r>
              <a:rPr lang="en-US" sz="2000" spc="-90" dirty="0">
                <a:gradFill>
                  <a:gsLst>
                    <a:gs pos="3670">
                      <a:srgbClr val="505050"/>
                    </a:gs>
                    <a:gs pos="100000">
                      <a:srgbClr val="505050"/>
                    </a:gs>
                  </a:gsLst>
                  <a:lin ang="5400000" scaled="0"/>
                </a:gradFill>
              </a:rPr>
              <a:t>access </a:t>
            </a:r>
            <a:r>
              <a:rPr lang="en-US" sz="2000" spc="-90" dirty="0" smtClean="0">
                <a:gradFill>
                  <a:gsLst>
                    <a:gs pos="3670">
                      <a:srgbClr val="505050"/>
                    </a:gs>
                    <a:gs pos="100000">
                      <a:srgbClr val="505050"/>
                    </a:gs>
                  </a:gsLst>
                  <a:lin ang="5400000" scaled="0"/>
                </a:gradFill>
              </a:rPr>
              <a:t/>
            </a:r>
            <a:br>
              <a:rPr lang="en-US" sz="2000" spc="-90" dirty="0" smtClean="0">
                <a:gradFill>
                  <a:gsLst>
                    <a:gs pos="3670">
                      <a:srgbClr val="505050"/>
                    </a:gs>
                    <a:gs pos="100000">
                      <a:srgbClr val="505050"/>
                    </a:gs>
                  </a:gsLst>
                  <a:lin ang="5400000" scaled="0"/>
                </a:gradFill>
              </a:rPr>
            </a:br>
            <a:r>
              <a:rPr lang="en-US" sz="2000" spc="-90" dirty="0" smtClean="0">
                <a:gradFill>
                  <a:gsLst>
                    <a:gs pos="3670">
                      <a:srgbClr val="505050"/>
                    </a:gs>
                    <a:gs pos="100000">
                      <a:srgbClr val="505050"/>
                    </a:gs>
                  </a:gsLst>
                  <a:lin ang="5400000" scaled="0"/>
                </a:gradFill>
              </a:rPr>
              <a:t>management capabilities.</a:t>
            </a:r>
            <a:endParaRPr lang="en-US" sz="2000" spc="-90" dirty="0">
              <a:gradFill>
                <a:gsLst>
                  <a:gs pos="3670">
                    <a:srgbClr val="505050"/>
                  </a:gs>
                  <a:gs pos="100000">
                    <a:srgbClr val="505050"/>
                  </a:gs>
                </a:gsLst>
                <a:lin ang="5400000" scaled="0"/>
              </a:gradFill>
            </a:endParaRPr>
          </a:p>
        </p:txBody>
      </p:sp>
      <p:sp>
        <p:nvSpPr>
          <p:cNvPr id="16" name="Rectangle 15"/>
          <p:cNvSpPr/>
          <p:nvPr/>
        </p:nvSpPr>
        <p:spPr>
          <a:xfrm>
            <a:off x="281515" y="2128631"/>
            <a:ext cx="4051829" cy="849463"/>
          </a:xfrm>
          <a:prstGeom prst="rect">
            <a:avLst/>
          </a:prstGeom>
        </p:spPr>
        <p:txBody>
          <a:bodyPr wrap="square" lIns="182880" tIns="146304" rIns="182880" bIns="146304">
            <a:spAutoFit/>
          </a:bodyPr>
          <a:lstStyle/>
          <a:p>
            <a:pPr defTabSz="914099" fontAlgn="base">
              <a:lnSpc>
                <a:spcPct val="90000"/>
              </a:lnSpc>
              <a:spcBef>
                <a:spcPts val="600"/>
              </a:spcBef>
              <a:spcAft>
                <a:spcPct val="0"/>
              </a:spcAft>
            </a:pPr>
            <a:r>
              <a:rPr lang="en-US" sz="2000" spc="-90" dirty="0">
                <a:gradFill>
                  <a:gsLst>
                    <a:gs pos="3670">
                      <a:srgbClr val="505050"/>
                    </a:gs>
                    <a:gs pos="100000">
                      <a:srgbClr val="505050"/>
                    </a:gs>
                  </a:gsLst>
                  <a:lin ang="5400000" scaled="0"/>
                </a:gradFill>
              </a:rPr>
              <a:t>Comprehensive identity </a:t>
            </a:r>
            <a:r>
              <a:rPr lang="en-US" sz="2000" spc="-90" dirty="0" smtClean="0">
                <a:gradFill>
                  <a:gsLst>
                    <a:gs pos="3670">
                      <a:srgbClr val="505050"/>
                    </a:gs>
                    <a:gs pos="100000">
                      <a:srgbClr val="505050"/>
                    </a:gs>
                  </a:gsLst>
                  <a:lin ang="5400000" scaled="0"/>
                </a:gradFill>
              </a:rPr>
              <a:t>and </a:t>
            </a:r>
            <a:br>
              <a:rPr lang="en-US" sz="2000" spc="-90" dirty="0" smtClean="0">
                <a:gradFill>
                  <a:gsLst>
                    <a:gs pos="3670">
                      <a:srgbClr val="505050"/>
                    </a:gs>
                    <a:gs pos="100000">
                      <a:srgbClr val="505050"/>
                    </a:gs>
                  </a:gsLst>
                  <a:lin ang="5400000" scaled="0"/>
                </a:gradFill>
              </a:rPr>
            </a:br>
            <a:r>
              <a:rPr lang="en-US" sz="2000" spc="-90" dirty="0" smtClean="0">
                <a:gradFill>
                  <a:gsLst>
                    <a:gs pos="3670">
                      <a:srgbClr val="505050"/>
                    </a:gs>
                    <a:gs pos="100000">
                      <a:srgbClr val="505050"/>
                    </a:gs>
                  </a:gsLst>
                  <a:lin ang="5400000" scaled="0"/>
                </a:gradFill>
              </a:rPr>
              <a:t>access </a:t>
            </a:r>
            <a:r>
              <a:rPr lang="en-US" sz="2000" spc="-90" dirty="0">
                <a:gradFill>
                  <a:gsLst>
                    <a:gs pos="3670">
                      <a:srgbClr val="505050"/>
                    </a:gs>
                    <a:gs pos="100000">
                      <a:srgbClr val="505050"/>
                    </a:gs>
                  </a:gsLst>
                  <a:lin ang="5400000" scaled="0"/>
                </a:gradFill>
              </a:rPr>
              <a:t>management </a:t>
            </a:r>
            <a:r>
              <a:rPr lang="en-US" sz="2000" spc="-90" dirty="0" smtClean="0">
                <a:gradFill>
                  <a:gsLst>
                    <a:gs pos="3670">
                      <a:srgbClr val="505050"/>
                    </a:gs>
                    <a:gs pos="100000">
                      <a:srgbClr val="505050"/>
                    </a:gs>
                  </a:gsLst>
                  <a:lin ang="5400000" scaled="0"/>
                </a:gradFill>
              </a:rPr>
              <a:t>console.</a:t>
            </a:r>
            <a:endParaRPr lang="en-US" sz="2000" spc="-90" dirty="0">
              <a:gradFill>
                <a:gsLst>
                  <a:gs pos="3670">
                    <a:srgbClr val="505050"/>
                  </a:gs>
                  <a:gs pos="100000">
                    <a:srgbClr val="505050"/>
                  </a:gs>
                </a:gsLst>
                <a:lin ang="5400000" scaled="0"/>
              </a:gradFill>
            </a:endParaRPr>
          </a:p>
        </p:txBody>
      </p:sp>
      <p:sp>
        <p:nvSpPr>
          <p:cNvPr id="11" name="Rectangle 10"/>
          <p:cNvSpPr/>
          <p:nvPr/>
        </p:nvSpPr>
        <p:spPr bwMode="auto">
          <a:xfrm>
            <a:off x="-6447" y="-7410"/>
            <a:ext cx="10648299" cy="164463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9" name="Group 8"/>
          <p:cNvGrpSpPr/>
          <p:nvPr/>
        </p:nvGrpSpPr>
        <p:grpSpPr>
          <a:xfrm>
            <a:off x="8904358" y="2819572"/>
            <a:ext cx="3450286" cy="1905991"/>
            <a:chOff x="10619362" y="668419"/>
            <a:chExt cx="3450286" cy="1905991"/>
          </a:xfrm>
        </p:grpSpPr>
        <p:sp>
          <p:nvSpPr>
            <p:cNvPr id="67" name="Freeform 128"/>
            <p:cNvSpPr>
              <a:spLocks noChangeAspect="1"/>
            </p:cNvSpPr>
            <p:nvPr/>
          </p:nvSpPr>
          <p:spPr bwMode="black">
            <a:xfrm>
              <a:off x="10619362" y="668419"/>
              <a:ext cx="3450286" cy="190599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28575" cap="flat" cmpd="sng" algn="ctr">
              <a:solidFill>
                <a:schemeClr val="accent1"/>
              </a:solidFill>
              <a:prstDash val="solid"/>
              <a:headEnd type="none" w="med" len="med"/>
              <a:tailEnd type="none" w="med" len="med"/>
            </a:ln>
            <a:effectLs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defRPr/>
              </a:pPr>
              <a:endParaRPr lang="en-US" sz="2000" kern="0" spc="-50" smtClean="0">
                <a:gradFill>
                  <a:gsLst>
                    <a:gs pos="1250">
                      <a:srgbClr val="EFEFEF"/>
                    </a:gs>
                    <a:gs pos="10417">
                      <a:srgbClr val="EFEFEF"/>
                    </a:gs>
                  </a:gsLst>
                  <a:lin ang="5400000" scaled="0"/>
                </a:gradFill>
              </a:endParaRP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10752" y="1206197"/>
              <a:ext cx="1178451" cy="1172439"/>
            </a:xfrm>
            <a:prstGeom prst="rect">
              <a:avLst/>
            </a:prstGeom>
          </p:spPr>
        </p:pic>
      </p:grpSp>
      <p:sp>
        <p:nvSpPr>
          <p:cNvPr id="2" name="Title 1"/>
          <p:cNvSpPr>
            <a:spLocks noGrp="1"/>
          </p:cNvSpPr>
          <p:nvPr>
            <p:ph type="title"/>
          </p:nvPr>
        </p:nvSpPr>
        <p:spPr>
          <a:xfrm>
            <a:off x="274319" y="296898"/>
            <a:ext cx="12055989" cy="914365"/>
          </a:xfrm>
          <a:solidFill>
            <a:srgbClr val="FFFFFF"/>
          </a:solidFill>
        </p:spPr>
        <p:txBody>
          <a:bodyPr lIns="1920240"/>
          <a:lstStyle/>
          <a:p>
            <a:pPr>
              <a:lnSpc>
                <a:spcPct val="80000"/>
              </a:lnSpc>
            </a:pPr>
            <a:r>
              <a:rPr lang="en-US" sz="4000" dirty="0">
                <a:gradFill>
                  <a:gsLst>
                    <a:gs pos="3670">
                      <a:schemeClr val="bg2"/>
                    </a:gs>
                    <a:gs pos="100000">
                      <a:schemeClr val="bg2"/>
                    </a:gs>
                  </a:gsLst>
                  <a:lin ang="5400000" scaled="0"/>
                </a:gradFill>
              </a:rPr>
              <a:t>Manage everything from passwords to devices</a:t>
            </a:r>
          </a:p>
        </p:txBody>
      </p:sp>
      <p:sp>
        <p:nvSpPr>
          <p:cNvPr id="31" name="TextBox 30"/>
          <p:cNvSpPr txBox="1"/>
          <p:nvPr/>
        </p:nvSpPr>
        <p:spPr>
          <a:xfrm>
            <a:off x="281515" y="2792467"/>
            <a:ext cx="3619944" cy="489365"/>
          </a:xfrm>
          <a:prstGeom prst="rect">
            <a:avLst/>
          </a:prstGeom>
          <a:noFill/>
        </p:spPr>
        <p:txBody>
          <a:bodyPr wrap="square" lIns="182880" tIns="146304" rIns="182880" bIns="146304" rtlCol="0">
            <a:spAutoFit/>
          </a:bodyPr>
          <a:lstStyle/>
          <a:p>
            <a:pPr defTabSz="932503">
              <a:lnSpc>
                <a:spcPct val="90000"/>
              </a:lnSpc>
            </a:pPr>
            <a:endParaRPr lang="en-US" sz="1400" spc="-50" dirty="0" smtClean="0">
              <a:gradFill>
                <a:gsLst>
                  <a:gs pos="2917">
                    <a:srgbClr val="505050"/>
                  </a:gs>
                  <a:gs pos="30000">
                    <a:srgbClr val="505050"/>
                  </a:gs>
                </a:gsLst>
                <a:lin ang="5400000" scaled="0"/>
              </a:gradFill>
            </a:endParaRPr>
          </a:p>
        </p:txBody>
      </p:sp>
      <p:sp>
        <p:nvSpPr>
          <p:cNvPr id="209" name="TextBox 208"/>
          <p:cNvSpPr txBox="1"/>
          <p:nvPr/>
        </p:nvSpPr>
        <p:spPr>
          <a:xfrm>
            <a:off x="281515" y="3726219"/>
            <a:ext cx="3619944" cy="489365"/>
          </a:xfrm>
          <a:prstGeom prst="rect">
            <a:avLst/>
          </a:prstGeom>
          <a:noFill/>
        </p:spPr>
        <p:txBody>
          <a:bodyPr wrap="square" lIns="182880" tIns="146304" rIns="182880" bIns="146304" rtlCol="0">
            <a:spAutoFit/>
          </a:bodyPr>
          <a:lstStyle/>
          <a:p>
            <a:pPr defTabSz="932503">
              <a:lnSpc>
                <a:spcPct val="90000"/>
              </a:lnSpc>
            </a:pPr>
            <a:endParaRPr lang="en-US" sz="1400" spc="-50" dirty="0" smtClean="0">
              <a:gradFill>
                <a:gsLst>
                  <a:gs pos="2917">
                    <a:srgbClr val="505050"/>
                  </a:gs>
                  <a:gs pos="30000">
                    <a:srgbClr val="505050"/>
                  </a:gs>
                </a:gsLst>
                <a:lin ang="5400000" scaled="0"/>
              </a:gradFill>
            </a:endParaRPr>
          </a:p>
        </p:txBody>
      </p:sp>
      <p:sp>
        <p:nvSpPr>
          <p:cNvPr id="210" name="TextBox 209"/>
          <p:cNvSpPr txBox="1"/>
          <p:nvPr/>
        </p:nvSpPr>
        <p:spPr>
          <a:xfrm>
            <a:off x="281515" y="5243616"/>
            <a:ext cx="3619944" cy="489365"/>
          </a:xfrm>
          <a:prstGeom prst="rect">
            <a:avLst/>
          </a:prstGeom>
          <a:noFill/>
        </p:spPr>
        <p:txBody>
          <a:bodyPr wrap="square" lIns="182880" tIns="146304" rIns="182880" bIns="146304" rtlCol="0">
            <a:spAutoFit/>
          </a:bodyPr>
          <a:lstStyle/>
          <a:p>
            <a:pPr defTabSz="932503">
              <a:lnSpc>
                <a:spcPct val="90000"/>
              </a:lnSpc>
            </a:pPr>
            <a:endParaRPr lang="en-US" sz="1400" spc="-50" dirty="0" smtClean="0">
              <a:gradFill>
                <a:gsLst>
                  <a:gs pos="2917">
                    <a:srgbClr val="505050"/>
                  </a:gs>
                  <a:gs pos="30000">
                    <a:srgbClr val="505050"/>
                  </a:gs>
                </a:gsLst>
                <a:lin ang="5400000" scaled="0"/>
              </a:gradFill>
            </a:endParaRPr>
          </a:p>
        </p:txBody>
      </p:sp>
      <p:sp>
        <p:nvSpPr>
          <p:cNvPr id="39" name="Rectangle 38"/>
          <p:cNvSpPr/>
          <p:nvPr/>
        </p:nvSpPr>
        <p:spPr bwMode="auto">
          <a:xfrm>
            <a:off x="274638" y="5962812"/>
            <a:ext cx="11887200" cy="734851"/>
          </a:xfrm>
          <a:prstGeom prst="rect">
            <a:avLst/>
          </a:prstGeom>
          <a:solidFill>
            <a:schemeClr val="tx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noAutofit/>
          </a:bodyPr>
          <a:lstStyle/>
          <a:p>
            <a:pPr defTabSz="932290" fontAlgn="base">
              <a:lnSpc>
                <a:spcPct val="90000"/>
              </a:lnSpc>
              <a:spcBef>
                <a:spcPct val="0"/>
              </a:spcBef>
              <a:spcAft>
                <a:spcPct val="0"/>
              </a:spcAft>
            </a:pPr>
            <a:r>
              <a:rPr lang="en-US" sz="2300" spc="-90" dirty="0">
                <a:gradFill>
                  <a:gsLst>
                    <a:gs pos="18367">
                      <a:srgbClr val="505050"/>
                    </a:gs>
                    <a:gs pos="100000">
                      <a:srgbClr val="505050"/>
                    </a:gs>
                  </a:gsLst>
                  <a:lin ang="5400000" scaled="0"/>
                </a:gradFill>
              </a:rPr>
              <a:t>Your cloud apps ready when you are.</a:t>
            </a:r>
          </a:p>
        </p:txBody>
      </p:sp>
      <p:sp>
        <p:nvSpPr>
          <p:cNvPr id="17" name="Rectangle 16"/>
          <p:cNvSpPr/>
          <p:nvPr/>
        </p:nvSpPr>
        <p:spPr bwMode="auto">
          <a:xfrm>
            <a:off x="0" y="6705407"/>
            <a:ext cx="12436475" cy="28911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5" name="TextBox 24"/>
          <p:cNvSpPr txBox="1"/>
          <p:nvPr/>
        </p:nvSpPr>
        <p:spPr>
          <a:xfrm>
            <a:off x="5452071" y="5465288"/>
            <a:ext cx="1534032" cy="489365"/>
          </a:xfrm>
          <a:prstGeom prst="rect">
            <a:avLst/>
          </a:prstGeom>
          <a:noFill/>
        </p:spPr>
        <p:txBody>
          <a:bodyPr wrap="square" lIns="182880" tIns="146304" rIns="182880" bIns="146304" rtlCol="0">
            <a:spAutoFit/>
          </a:bodyPr>
          <a:lstStyle/>
          <a:p>
            <a:pPr algn="ctr" defTabSz="932503">
              <a:lnSpc>
                <a:spcPct val="90000"/>
              </a:lnSpc>
            </a:pPr>
            <a:r>
              <a:rPr lang="en-US" sz="1400" spc="-50" dirty="0" smtClean="0">
                <a:solidFill>
                  <a:srgbClr val="042353"/>
                </a:solidFill>
              </a:rPr>
              <a:t>IT professional</a:t>
            </a:r>
          </a:p>
        </p:txBody>
      </p:sp>
      <p:sp>
        <p:nvSpPr>
          <p:cNvPr id="130" name="Freeform 23"/>
          <p:cNvSpPr>
            <a:spLocks/>
          </p:cNvSpPr>
          <p:nvPr/>
        </p:nvSpPr>
        <p:spPr bwMode="auto">
          <a:xfrm>
            <a:off x="9261653" y="3842429"/>
            <a:ext cx="559631" cy="664191"/>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rgbClr val="00BEF2"/>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nvGrpSpPr>
          <p:cNvPr id="36" name="Group 35"/>
          <p:cNvGrpSpPr/>
          <p:nvPr/>
        </p:nvGrpSpPr>
        <p:grpSpPr>
          <a:xfrm>
            <a:off x="9536529" y="4382221"/>
            <a:ext cx="334085" cy="334241"/>
            <a:chOff x="9171291" y="3235401"/>
            <a:chExt cx="192352" cy="192442"/>
          </a:xfrm>
        </p:grpSpPr>
        <p:sp>
          <p:nvSpPr>
            <p:cNvPr id="35" name="Oval 34"/>
            <p:cNvSpPr/>
            <p:nvPr/>
          </p:nvSpPr>
          <p:spPr bwMode="auto">
            <a:xfrm>
              <a:off x="9195964" y="3260119"/>
              <a:ext cx="143006" cy="143006"/>
            </a:xfrm>
            <a:prstGeom prst="ellipse">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34" name="Freeform 13"/>
            <p:cNvSpPr>
              <a:spLocks noEditPoints="1"/>
            </p:cNvSpPr>
            <p:nvPr/>
          </p:nvSpPr>
          <p:spPr bwMode="auto">
            <a:xfrm>
              <a:off x="9171291" y="3235401"/>
              <a:ext cx="192352" cy="192442"/>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sp>
        <p:nvSpPr>
          <p:cNvPr id="148" name="Freeform 23"/>
          <p:cNvSpPr>
            <a:spLocks/>
          </p:cNvSpPr>
          <p:nvPr/>
        </p:nvSpPr>
        <p:spPr bwMode="auto">
          <a:xfrm>
            <a:off x="7602351" y="2855346"/>
            <a:ext cx="559631" cy="664191"/>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rgbClr val="00BEF2"/>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nvGrpSpPr>
          <p:cNvPr id="149" name="Group 148"/>
          <p:cNvGrpSpPr/>
          <p:nvPr/>
        </p:nvGrpSpPr>
        <p:grpSpPr>
          <a:xfrm>
            <a:off x="7563629" y="3328029"/>
            <a:ext cx="334085" cy="334241"/>
            <a:chOff x="9171291" y="3235401"/>
            <a:chExt cx="192352" cy="192442"/>
          </a:xfrm>
        </p:grpSpPr>
        <p:sp>
          <p:nvSpPr>
            <p:cNvPr id="150" name="Oval 149"/>
            <p:cNvSpPr/>
            <p:nvPr/>
          </p:nvSpPr>
          <p:spPr bwMode="auto">
            <a:xfrm>
              <a:off x="9195964" y="3260119"/>
              <a:ext cx="143006" cy="143006"/>
            </a:xfrm>
            <a:prstGeom prst="ellipse">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51" name="Freeform 13"/>
            <p:cNvSpPr>
              <a:spLocks noEditPoints="1"/>
            </p:cNvSpPr>
            <p:nvPr/>
          </p:nvSpPr>
          <p:spPr bwMode="auto">
            <a:xfrm>
              <a:off x="9171291" y="3235401"/>
              <a:ext cx="192352" cy="192442"/>
            </a:xfrm>
            <a:custGeom>
              <a:avLst/>
              <a:gdLst>
                <a:gd name="T0" fmla="*/ 905 w 1811"/>
                <a:gd name="T1" fmla="*/ 0 h 1812"/>
                <a:gd name="T2" fmla="*/ 0 w 1811"/>
                <a:gd name="T3" fmla="*/ 906 h 1812"/>
                <a:gd name="T4" fmla="*/ 905 w 1811"/>
                <a:gd name="T5" fmla="*/ 1812 h 1812"/>
                <a:gd name="T6" fmla="*/ 1811 w 1811"/>
                <a:gd name="T7" fmla="*/ 906 h 1812"/>
                <a:gd name="T8" fmla="*/ 905 w 1811"/>
                <a:gd name="T9" fmla="*/ 0 h 1812"/>
                <a:gd name="T10" fmla="*/ 1412 w 1811"/>
                <a:gd name="T11" fmla="*/ 1034 h 1812"/>
                <a:gd name="T12" fmla="*/ 1034 w 1811"/>
                <a:gd name="T13" fmla="*/ 1034 h 1812"/>
                <a:gd name="T14" fmla="*/ 1034 w 1811"/>
                <a:gd name="T15" fmla="*/ 1412 h 1812"/>
                <a:gd name="T16" fmla="*/ 784 w 1811"/>
                <a:gd name="T17" fmla="*/ 1412 h 1812"/>
                <a:gd name="T18" fmla="*/ 784 w 1811"/>
                <a:gd name="T19" fmla="*/ 1034 h 1812"/>
                <a:gd name="T20" fmla="*/ 406 w 1811"/>
                <a:gd name="T21" fmla="*/ 1034 h 1812"/>
                <a:gd name="T22" fmla="*/ 406 w 1811"/>
                <a:gd name="T23" fmla="*/ 785 h 1812"/>
                <a:gd name="T24" fmla="*/ 784 w 1811"/>
                <a:gd name="T25" fmla="*/ 785 h 1812"/>
                <a:gd name="T26" fmla="*/ 784 w 1811"/>
                <a:gd name="T27" fmla="*/ 407 h 1812"/>
                <a:gd name="T28" fmla="*/ 1034 w 1811"/>
                <a:gd name="T29" fmla="*/ 407 h 1812"/>
                <a:gd name="T30" fmla="*/ 1034 w 1811"/>
                <a:gd name="T31" fmla="*/ 785 h 1812"/>
                <a:gd name="T32" fmla="*/ 1412 w 1811"/>
                <a:gd name="T33" fmla="*/ 785 h 1812"/>
                <a:gd name="T34" fmla="*/ 1412 w 1811"/>
                <a:gd name="T35" fmla="*/ 1034 h 1812"/>
                <a:gd name="T36" fmla="*/ 1412 w 1811"/>
                <a:gd name="T37" fmla="*/ 1034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11" h="1812">
                  <a:moveTo>
                    <a:pt x="905" y="0"/>
                  </a:moveTo>
                  <a:cubicBezTo>
                    <a:pt x="406" y="0"/>
                    <a:pt x="0" y="407"/>
                    <a:pt x="0" y="906"/>
                  </a:cubicBezTo>
                  <a:cubicBezTo>
                    <a:pt x="0" y="1405"/>
                    <a:pt x="406" y="1812"/>
                    <a:pt x="905" y="1812"/>
                  </a:cubicBezTo>
                  <a:cubicBezTo>
                    <a:pt x="1405" y="1812"/>
                    <a:pt x="1811" y="1405"/>
                    <a:pt x="1811" y="906"/>
                  </a:cubicBezTo>
                  <a:cubicBezTo>
                    <a:pt x="1811" y="407"/>
                    <a:pt x="1405" y="0"/>
                    <a:pt x="905" y="0"/>
                  </a:cubicBezTo>
                  <a:close/>
                  <a:moveTo>
                    <a:pt x="1412" y="1034"/>
                  </a:moveTo>
                  <a:cubicBezTo>
                    <a:pt x="1034" y="1034"/>
                    <a:pt x="1034" y="1034"/>
                    <a:pt x="1034" y="1034"/>
                  </a:cubicBezTo>
                  <a:cubicBezTo>
                    <a:pt x="1034" y="1412"/>
                    <a:pt x="1034" y="1412"/>
                    <a:pt x="1034" y="1412"/>
                  </a:cubicBezTo>
                  <a:cubicBezTo>
                    <a:pt x="784" y="1412"/>
                    <a:pt x="784" y="1412"/>
                    <a:pt x="784" y="1412"/>
                  </a:cubicBezTo>
                  <a:cubicBezTo>
                    <a:pt x="784" y="1034"/>
                    <a:pt x="784" y="1034"/>
                    <a:pt x="784" y="1034"/>
                  </a:cubicBezTo>
                  <a:cubicBezTo>
                    <a:pt x="406" y="1034"/>
                    <a:pt x="406" y="1034"/>
                    <a:pt x="406" y="1034"/>
                  </a:cubicBezTo>
                  <a:cubicBezTo>
                    <a:pt x="406" y="785"/>
                    <a:pt x="406" y="785"/>
                    <a:pt x="406" y="785"/>
                  </a:cubicBezTo>
                  <a:cubicBezTo>
                    <a:pt x="784" y="785"/>
                    <a:pt x="784" y="785"/>
                    <a:pt x="784" y="785"/>
                  </a:cubicBezTo>
                  <a:cubicBezTo>
                    <a:pt x="784" y="407"/>
                    <a:pt x="784" y="407"/>
                    <a:pt x="784" y="407"/>
                  </a:cubicBezTo>
                  <a:cubicBezTo>
                    <a:pt x="1034" y="407"/>
                    <a:pt x="1034" y="407"/>
                    <a:pt x="1034" y="407"/>
                  </a:cubicBezTo>
                  <a:cubicBezTo>
                    <a:pt x="1034" y="785"/>
                    <a:pt x="1034" y="785"/>
                    <a:pt x="1034" y="785"/>
                  </a:cubicBezTo>
                  <a:cubicBezTo>
                    <a:pt x="1412" y="785"/>
                    <a:pt x="1412" y="785"/>
                    <a:pt x="1412" y="785"/>
                  </a:cubicBezTo>
                  <a:cubicBezTo>
                    <a:pt x="1412" y="1034"/>
                    <a:pt x="1412" y="1034"/>
                    <a:pt x="1412" y="1034"/>
                  </a:cubicBezTo>
                  <a:cubicBezTo>
                    <a:pt x="1412" y="1034"/>
                    <a:pt x="1412" y="1034"/>
                    <a:pt x="1412" y="103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grpSp>
        <p:nvGrpSpPr>
          <p:cNvPr id="47" name="Group 46"/>
          <p:cNvGrpSpPr/>
          <p:nvPr/>
        </p:nvGrpSpPr>
        <p:grpSpPr>
          <a:xfrm>
            <a:off x="7208462" y="3335861"/>
            <a:ext cx="338272" cy="338272"/>
            <a:chOff x="6846836" y="2958888"/>
            <a:chExt cx="187908" cy="187908"/>
          </a:xfrm>
        </p:grpSpPr>
        <p:sp>
          <p:nvSpPr>
            <p:cNvPr id="46" name="Oval 45"/>
            <p:cNvSpPr/>
            <p:nvPr/>
          </p:nvSpPr>
          <p:spPr bwMode="auto">
            <a:xfrm>
              <a:off x="6846836" y="2958888"/>
              <a:ext cx="187908" cy="187908"/>
            </a:xfrm>
            <a:prstGeom prst="ellipse">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45" name="Freeform 17"/>
            <p:cNvSpPr>
              <a:spLocks noEditPoints="1"/>
            </p:cNvSpPr>
            <p:nvPr/>
          </p:nvSpPr>
          <p:spPr bwMode="auto">
            <a:xfrm>
              <a:off x="6846836" y="2958888"/>
              <a:ext cx="187908" cy="187908"/>
            </a:xfrm>
            <a:custGeom>
              <a:avLst/>
              <a:gdLst>
                <a:gd name="T0" fmla="*/ 952 w 1905"/>
                <a:gd name="T1" fmla="*/ 0 h 1904"/>
                <a:gd name="T2" fmla="*/ 0 w 1905"/>
                <a:gd name="T3" fmla="*/ 952 h 1904"/>
                <a:gd name="T4" fmla="*/ 952 w 1905"/>
                <a:gd name="T5" fmla="*/ 1904 h 1904"/>
                <a:gd name="T6" fmla="*/ 1905 w 1905"/>
                <a:gd name="T7" fmla="*/ 952 h 1904"/>
                <a:gd name="T8" fmla="*/ 952 w 1905"/>
                <a:gd name="T9" fmla="*/ 0 h 1904"/>
                <a:gd name="T10" fmla="*/ 1320 w 1905"/>
                <a:gd name="T11" fmla="*/ 1485 h 1904"/>
                <a:gd name="T12" fmla="*/ 952 w 1905"/>
                <a:gd name="T13" fmla="*/ 1112 h 1904"/>
                <a:gd name="T14" fmla="*/ 594 w 1905"/>
                <a:gd name="T15" fmla="*/ 1466 h 1904"/>
                <a:gd name="T16" fmla="*/ 439 w 1905"/>
                <a:gd name="T17" fmla="*/ 1310 h 1904"/>
                <a:gd name="T18" fmla="*/ 797 w 1905"/>
                <a:gd name="T19" fmla="*/ 957 h 1904"/>
                <a:gd name="T20" fmla="*/ 424 w 1905"/>
                <a:gd name="T21" fmla="*/ 584 h 1904"/>
                <a:gd name="T22" fmla="*/ 585 w 1905"/>
                <a:gd name="T23" fmla="*/ 424 h 1904"/>
                <a:gd name="T24" fmla="*/ 957 w 1905"/>
                <a:gd name="T25" fmla="*/ 792 h 1904"/>
                <a:gd name="T26" fmla="*/ 1320 w 1905"/>
                <a:gd name="T27" fmla="*/ 429 h 1904"/>
                <a:gd name="T28" fmla="*/ 1476 w 1905"/>
                <a:gd name="T29" fmla="*/ 584 h 1904"/>
                <a:gd name="T30" fmla="*/ 1113 w 1905"/>
                <a:gd name="T31" fmla="*/ 947 h 1904"/>
                <a:gd name="T32" fmla="*/ 1485 w 1905"/>
                <a:gd name="T33" fmla="*/ 1320 h 1904"/>
                <a:gd name="T34" fmla="*/ 1320 w 1905"/>
                <a:gd name="T35" fmla="*/ 1485 h 1904"/>
                <a:gd name="T36" fmla="*/ 1320 w 1905"/>
                <a:gd name="T37" fmla="*/ 1485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5" h="1904">
                  <a:moveTo>
                    <a:pt x="952" y="0"/>
                  </a:moveTo>
                  <a:cubicBezTo>
                    <a:pt x="429" y="0"/>
                    <a:pt x="0" y="424"/>
                    <a:pt x="0" y="952"/>
                  </a:cubicBezTo>
                  <a:cubicBezTo>
                    <a:pt x="0" y="1475"/>
                    <a:pt x="429" y="1904"/>
                    <a:pt x="952" y="1904"/>
                  </a:cubicBezTo>
                  <a:cubicBezTo>
                    <a:pt x="1480" y="1904"/>
                    <a:pt x="1905" y="1475"/>
                    <a:pt x="1905" y="952"/>
                  </a:cubicBezTo>
                  <a:cubicBezTo>
                    <a:pt x="1905" y="424"/>
                    <a:pt x="1480" y="0"/>
                    <a:pt x="952" y="0"/>
                  </a:cubicBezTo>
                  <a:close/>
                  <a:moveTo>
                    <a:pt x="1320" y="1485"/>
                  </a:moveTo>
                  <a:cubicBezTo>
                    <a:pt x="952" y="1112"/>
                    <a:pt x="952" y="1112"/>
                    <a:pt x="952" y="1112"/>
                  </a:cubicBezTo>
                  <a:cubicBezTo>
                    <a:pt x="594" y="1466"/>
                    <a:pt x="594" y="1466"/>
                    <a:pt x="594" y="1466"/>
                  </a:cubicBezTo>
                  <a:cubicBezTo>
                    <a:pt x="439" y="1310"/>
                    <a:pt x="439" y="1310"/>
                    <a:pt x="439" y="1310"/>
                  </a:cubicBezTo>
                  <a:cubicBezTo>
                    <a:pt x="797" y="957"/>
                    <a:pt x="797" y="957"/>
                    <a:pt x="797" y="957"/>
                  </a:cubicBezTo>
                  <a:cubicBezTo>
                    <a:pt x="424" y="584"/>
                    <a:pt x="424" y="584"/>
                    <a:pt x="424" y="584"/>
                  </a:cubicBezTo>
                  <a:cubicBezTo>
                    <a:pt x="585" y="424"/>
                    <a:pt x="585" y="424"/>
                    <a:pt x="585" y="424"/>
                  </a:cubicBezTo>
                  <a:cubicBezTo>
                    <a:pt x="957" y="792"/>
                    <a:pt x="957" y="792"/>
                    <a:pt x="957" y="792"/>
                  </a:cubicBezTo>
                  <a:cubicBezTo>
                    <a:pt x="1320" y="429"/>
                    <a:pt x="1320" y="429"/>
                    <a:pt x="1320" y="429"/>
                  </a:cubicBezTo>
                  <a:cubicBezTo>
                    <a:pt x="1476" y="584"/>
                    <a:pt x="1476" y="584"/>
                    <a:pt x="1476" y="584"/>
                  </a:cubicBezTo>
                  <a:cubicBezTo>
                    <a:pt x="1113" y="947"/>
                    <a:pt x="1113" y="947"/>
                    <a:pt x="1113" y="947"/>
                  </a:cubicBezTo>
                  <a:cubicBezTo>
                    <a:pt x="1485" y="1320"/>
                    <a:pt x="1485" y="1320"/>
                    <a:pt x="1485" y="1320"/>
                  </a:cubicBezTo>
                  <a:cubicBezTo>
                    <a:pt x="1320" y="1485"/>
                    <a:pt x="1320" y="1485"/>
                    <a:pt x="1320" y="1485"/>
                  </a:cubicBezTo>
                  <a:cubicBezTo>
                    <a:pt x="1320" y="1485"/>
                    <a:pt x="1320" y="1485"/>
                    <a:pt x="1320" y="148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sp>
        <p:nvSpPr>
          <p:cNvPr id="29" name="Freeform 28"/>
          <p:cNvSpPr/>
          <p:nvPr/>
        </p:nvSpPr>
        <p:spPr bwMode="auto">
          <a:xfrm>
            <a:off x="6952330" y="4340373"/>
            <a:ext cx="1839242" cy="330044"/>
          </a:xfrm>
          <a:custGeom>
            <a:avLst/>
            <a:gdLst>
              <a:gd name="connsiteX0" fmla="*/ 0 w 2466975"/>
              <a:gd name="connsiteY0" fmla="*/ 1533525 h 1533525"/>
              <a:gd name="connsiteX1" fmla="*/ 2466975 w 2466975"/>
              <a:gd name="connsiteY1" fmla="*/ 0 h 1533525"/>
            </a:gdLst>
            <a:ahLst/>
            <a:cxnLst>
              <a:cxn ang="0">
                <a:pos x="connsiteX0" y="connsiteY0"/>
              </a:cxn>
              <a:cxn ang="0">
                <a:pos x="connsiteX1" y="connsiteY1"/>
              </a:cxn>
            </a:cxnLst>
            <a:rect l="l" t="t" r="r" b="b"/>
            <a:pathLst>
              <a:path w="2466975" h="1533525">
                <a:moveTo>
                  <a:pt x="0" y="1533525"/>
                </a:moveTo>
                <a:lnTo>
                  <a:pt x="2466975" y="0"/>
                </a:lnTo>
              </a:path>
            </a:pathLst>
          </a:custGeom>
          <a:noFill/>
          <a:ln w="38100" cap="rnd">
            <a:solidFill>
              <a:schemeClr val="bg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3"/>
            <a:endParaRPr lang="en-US">
              <a:solidFill>
                <a:srgbClr val="EFEFEF"/>
              </a:solidFill>
            </a:endParaRPr>
          </a:p>
        </p:txBody>
      </p:sp>
      <p:sp>
        <p:nvSpPr>
          <p:cNvPr id="131" name="Freeform 130"/>
          <p:cNvSpPr/>
          <p:nvPr/>
        </p:nvSpPr>
        <p:spPr bwMode="auto">
          <a:xfrm flipH="1">
            <a:off x="7935917" y="3613687"/>
            <a:ext cx="1325736" cy="678097"/>
          </a:xfrm>
          <a:custGeom>
            <a:avLst/>
            <a:gdLst>
              <a:gd name="connsiteX0" fmla="*/ 0 w 2466975"/>
              <a:gd name="connsiteY0" fmla="*/ 1533525 h 1533525"/>
              <a:gd name="connsiteX1" fmla="*/ 2466975 w 2466975"/>
              <a:gd name="connsiteY1" fmla="*/ 0 h 1533525"/>
            </a:gdLst>
            <a:ahLst/>
            <a:cxnLst>
              <a:cxn ang="0">
                <a:pos x="connsiteX0" y="connsiteY0"/>
              </a:cxn>
              <a:cxn ang="0">
                <a:pos x="connsiteX1" y="connsiteY1"/>
              </a:cxn>
            </a:cxnLst>
            <a:rect l="l" t="t" r="r" b="b"/>
            <a:pathLst>
              <a:path w="2466975" h="1533525">
                <a:moveTo>
                  <a:pt x="0" y="1533525"/>
                </a:moveTo>
                <a:lnTo>
                  <a:pt x="2466975" y="0"/>
                </a:lnTo>
              </a:path>
            </a:pathLst>
          </a:custGeom>
          <a:noFill/>
          <a:ln w="38100" cap="rnd">
            <a:solidFill>
              <a:schemeClr val="bg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3"/>
            <a:endParaRPr lang="en-US">
              <a:solidFill>
                <a:srgbClr val="EFEFEF"/>
              </a:solidFill>
            </a:endParaRPr>
          </a:p>
        </p:txBody>
      </p:sp>
      <p:sp>
        <p:nvSpPr>
          <p:cNvPr id="147" name="Freeform 146"/>
          <p:cNvSpPr/>
          <p:nvPr/>
        </p:nvSpPr>
        <p:spPr bwMode="auto">
          <a:xfrm flipH="1">
            <a:off x="7935917" y="3613687"/>
            <a:ext cx="1330266" cy="674555"/>
          </a:xfrm>
          <a:custGeom>
            <a:avLst/>
            <a:gdLst>
              <a:gd name="connsiteX0" fmla="*/ 0 w 2466975"/>
              <a:gd name="connsiteY0" fmla="*/ 1533525 h 1533525"/>
              <a:gd name="connsiteX1" fmla="*/ 2466975 w 2466975"/>
              <a:gd name="connsiteY1" fmla="*/ 0 h 1533525"/>
            </a:gdLst>
            <a:ahLst/>
            <a:cxnLst>
              <a:cxn ang="0">
                <a:pos x="connsiteX0" y="connsiteY0"/>
              </a:cxn>
              <a:cxn ang="0">
                <a:pos x="connsiteX1" y="connsiteY1"/>
              </a:cxn>
            </a:cxnLst>
            <a:rect l="l" t="t" r="r" b="b"/>
            <a:pathLst>
              <a:path w="2466975" h="1533525">
                <a:moveTo>
                  <a:pt x="0" y="1533525"/>
                </a:moveTo>
                <a:lnTo>
                  <a:pt x="2466975" y="0"/>
                </a:lnTo>
              </a:path>
            </a:pathLst>
          </a:custGeom>
          <a:noFill/>
          <a:ln w="3810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3"/>
            <a:endParaRPr lang="en-US">
              <a:solidFill>
                <a:srgbClr val="EFEFEF"/>
              </a:solidFill>
            </a:endParaRPr>
          </a:p>
        </p:txBody>
      </p:sp>
      <p:grpSp>
        <p:nvGrpSpPr>
          <p:cNvPr id="110" name="Group 109"/>
          <p:cNvGrpSpPr/>
          <p:nvPr/>
        </p:nvGrpSpPr>
        <p:grpSpPr>
          <a:xfrm>
            <a:off x="9190037" y="4378190"/>
            <a:ext cx="338272" cy="338272"/>
            <a:chOff x="6846836" y="2958888"/>
            <a:chExt cx="187908" cy="187908"/>
          </a:xfrm>
        </p:grpSpPr>
        <p:sp>
          <p:nvSpPr>
            <p:cNvPr id="111" name="Oval 110"/>
            <p:cNvSpPr/>
            <p:nvPr/>
          </p:nvSpPr>
          <p:spPr bwMode="auto">
            <a:xfrm>
              <a:off x="6846836" y="2958888"/>
              <a:ext cx="187908" cy="187908"/>
            </a:xfrm>
            <a:prstGeom prst="ellipse">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13" name="Freeform 17"/>
            <p:cNvSpPr>
              <a:spLocks noEditPoints="1"/>
            </p:cNvSpPr>
            <p:nvPr/>
          </p:nvSpPr>
          <p:spPr bwMode="auto">
            <a:xfrm>
              <a:off x="6846836" y="2958888"/>
              <a:ext cx="187908" cy="187908"/>
            </a:xfrm>
            <a:custGeom>
              <a:avLst/>
              <a:gdLst>
                <a:gd name="T0" fmla="*/ 952 w 1905"/>
                <a:gd name="T1" fmla="*/ 0 h 1904"/>
                <a:gd name="T2" fmla="*/ 0 w 1905"/>
                <a:gd name="T3" fmla="*/ 952 h 1904"/>
                <a:gd name="T4" fmla="*/ 952 w 1905"/>
                <a:gd name="T5" fmla="*/ 1904 h 1904"/>
                <a:gd name="T6" fmla="*/ 1905 w 1905"/>
                <a:gd name="T7" fmla="*/ 952 h 1904"/>
                <a:gd name="T8" fmla="*/ 952 w 1905"/>
                <a:gd name="T9" fmla="*/ 0 h 1904"/>
                <a:gd name="T10" fmla="*/ 1320 w 1905"/>
                <a:gd name="T11" fmla="*/ 1485 h 1904"/>
                <a:gd name="T12" fmla="*/ 952 w 1905"/>
                <a:gd name="T13" fmla="*/ 1112 h 1904"/>
                <a:gd name="T14" fmla="*/ 594 w 1905"/>
                <a:gd name="T15" fmla="*/ 1466 h 1904"/>
                <a:gd name="T16" fmla="*/ 439 w 1905"/>
                <a:gd name="T17" fmla="*/ 1310 h 1904"/>
                <a:gd name="T18" fmla="*/ 797 w 1905"/>
                <a:gd name="T19" fmla="*/ 957 h 1904"/>
                <a:gd name="T20" fmla="*/ 424 w 1905"/>
                <a:gd name="T21" fmla="*/ 584 h 1904"/>
                <a:gd name="T22" fmla="*/ 585 w 1905"/>
                <a:gd name="T23" fmla="*/ 424 h 1904"/>
                <a:gd name="T24" fmla="*/ 957 w 1905"/>
                <a:gd name="T25" fmla="*/ 792 h 1904"/>
                <a:gd name="T26" fmla="*/ 1320 w 1905"/>
                <a:gd name="T27" fmla="*/ 429 h 1904"/>
                <a:gd name="T28" fmla="*/ 1476 w 1905"/>
                <a:gd name="T29" fmla="*/ 584 h 1904"/>
                <a:gd name="T30" fmla="*/ 1113 w 1905"/>
                <a:gd name="T31" fmla="*/ 947 h 1904"/>
                <a:gd name="T32" fmla="*/ 1485 w 1905"/>
                <a:gd name="T33" fmla="*/ 1320 h 1904"/>
                <a:gd name="T34" fmla="*/ 1320 w 1905"/>
                <a:gd name="T35" fmla="*/ 1485 h 1904"/>
                <a:gd name="T36" fmla="*/ 1320 w 1905"/>
                <a:gd name="T37" fmla="*/ 1485 h 1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05" h="1904">
                  <a:moveTo>
                    <a:pt x="952" y="0"/>
                  </a:moveTo>
                  <a:cubicBezTo>
                    <a:pt x="429" y="0"/>
                    <a:pt x="0" y="424"/>
                    <a:pt x="0" y="952"/>
                  </a:cubicBezTo>
                  <a:cubicBezTo>
                    <a:pt x="0" y="1475"/>
                    <a:pt x="429" y="1904"/>
                    <a:pt x="952" y="1904"/>
                  </a:cubicBezTo>
                  <a:cubicBezTo>
                    <a:pt x="1480" y="1904"/>
                    <a:pt x="1905" y="1475"/>
                    <a:pt x="1905" y="952"/>
                  </a:cubicBezTo>
                  <a:cubicBezTo>
                    <a:pt x="1905" y="424"/>
                    <a:pt x="1480" y="0"/>
                    <a:pt x="952" y="0"/>
                  </a:cubicBezTo>
                  <a:close/>
                  <a:moveTo>
                    <a:pt x="1320" y="1485"/>
                  </a:moveTo>
                  <a:cubicBezTo>
                    <a:pt x="952" y="1112"/>
                    <a:pt x="952" y="1112"/>
                    <a:pt x="952" y="1112"/>
                  </a:cubicBezTo>
                  <a:cubicBezTo>
                    <a:pt x="594" y="1466"/>
                    <a:pt x="594" y="1466"/>
                    <a:pt x="594" y="1466"/>
                  </a:cubicBezTo>
                  <a:cubicBezTo>
                    <a:pt x="439" y="1310"/>
                    <a:pt x="439" y="1310"/>
                    <a:pt x="439" y="1310"/>
                  </a:cubicBezTo>
                  <a:cubicBezTo>
                    <a:pt x="797" y="957"/>
                    <a:pt x="797" y="957"/>
                    <a:pt x="797" y="957"/>
                  </a:cubicBezTo>
                  <a:cubicBezTo>
                    <a:pt x="424" y="584"/>
                    <a:pt x="424" y="584"/>
                    <a:pt x="424" y="584"/>
                  </a:cubicBezTo>
                  <a:cubicBezTo>
                    <a:pt x="585" y="424"/>
                    <a:pt x="585" y="424"/>
                    <a:pt x="585" y="424"/>
                  </a:cubicBezTo>
                  <a:cubicBezTo>
                    <a:pt x="957" y="792"/>
                    <a:pt x="957" y="792"/>
                    <a:pt x="957" y="792"/>
                  </a:cubicBezTo>
                  <a:cubicBezTo>
                    <a:pt x="1320" y="429"/>
                    <a:pt x="1320" y="429"/>
                    <a:pt x="1320" y="429"/>
                  </a:cubicBezTo>
                  <a:cubicBezTo>
                    <a:pt x="1476" y="584"/>
                    <a:pt x="1476" y="584"/>
                    <a:pt x="1476" y="584"/>
                  </a:cubicBezTo>
                  <a:cubicBezTo>
                    <a:pt x="1113" y="947"/>
                    <a:pt x="1113" y="947"/>
                    <a:pt x="1113" y="947"/>
                  </a:cubicBezTo>
                  <a:cubicBezTo>
                    <a:pt x="1485" y="1320"/>
                    <a:pt x="1485" y="1320"/>
                    <a:pt x="1485" y="1320"/>
                  </a:cubicBezTo>
                  <a:cubicBezTo>
                    <a:pt x="1320" y="1485"/>
                    <a:pt x="1320" y="1485"/>
                    <a:pt x="1320" y="1485"/>
                  </a:cubicBezTo>
                  <a:cubicBezTo>
                    <a:pt x="1320" y="1485"/>
                    <a:pt x="1320" y="1485"/>
                    <a:pt x="1320" y="148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sp>
        <p:nvSpPr>
          <p:cNvPr id="114" name="Freeform 113"/>
          <p:cNvSpPr/>
          <p:nvPr/>
        </p:nvSpPr>
        <p:spPr bwMode="auto">
          <a:xfrm>
            <a:off x="7046452" y="4335591"/>
            <a:ext cx="1742718" cy="304304"/>
          </a:xfrm>
          <a:custGeom>
            <a:avLst/>
            <a:gdLst>
              <a:gd name="connsiteX0" fmla="*/ 0 w 2466975"/>
              <a:gd name="connsiteY0" fmla="*/ 1533525 h 1533525"/>
              <a:gd name="connsiteX1" fmla="*/ 2466975 w 2466975"/>
              <a:gd name="connsiteY1" fmla="*/ 0 h 1533525"/>
            </a:gdLst>
            <a:ahLst/>
            <a:cxnLst>
              <a:cxn ang="0">
                <a:pos x="connsiteX0" y="connsiteY0"/>
              </a:cxn>
              <a:cxn ang="0">
                <a:pos x="connsiteX1" y="connsiteY1"/>
              </a:cxn>
            </a:cxnLst>
            <a:rect l="l" t="t" r="r" b="b"/>
            <a:pathLst>
              <a:path w="2466975" h="1533525">
                <a:moveTo>
                  <a:pt x="0" y="1533525"/>
                </a:moveTo>
                <a:lnTo>
                  <a:pt x="2466975" y="0"/>
                </a:lnTo>
              </a:path>
            </a:pathLst>
          </a:custGeom>
          <a:noFill/>
          <a:ln w="3810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3"/>
            <a:endParaRPr lang="en-US">
              <a:solidFill>
                <a:srgbClr val="EFEFEF"/>
              </a:solidFill>
            </a:endParaRPr>
          </a:p>
        </p:txBody>
      </p:sp>
      <p:grpSp>
        <p:nvGrpSpPr>
          <p:cNvPr id="139" name="Group 138"/>
          <p:cNvGrpSpPr/>
          <p:nvPr/>
        </p:nvGrpSpPr>
        <p:grpSpPr>
          <a:xfrm>
            <a:off x="8168540" y="2898541"/>
            <a:ext cx="597269" cy="396233"/>
            <a:chOff x="6816726" y="3825876"/>
            <a:chExt cx="1136649" cy="754063"/>
          </a:xfrm>
          <a:solidFill>
            <a:srgbClr val="00BEF2"/>
          </a:solidFill>
        </p:grpSpPr>
        <p:sp>
          <p:nvSpPr>
            <p:cNvPr id="140" name="Freeform 154"/>
            <p:cNvSpPr>
              <a:spLocks/>
            </p:cNvSpPr>
            <p:nvPr/>
          </p:nvSpPr>
          <p:spPr bwMode="auto">
            <a:xfrm>
              <a:off x="7548563" y="3897313"/>
              <a:ext cx="404812" cy="600075"/>
            </a:xfrm>
            <a:custGeom>
              <a:avLst/>
              <a:gdLst>
                <a:gd name="T0" fmla="*/ 7 w 108"/>
                <a:gd name="T1" fmla="*/ 66 h 160"/>
                <a:gd name="T2" fmla="*/ 5 w 108"/>
                <a:gd name="T3" fmla="*/ 72 h 160"/>
                <a:gd name="T4" fmla="*/ 4 w 108"/>
                <a:gd name="T5" fmla="*/ 76 h 160"/>
                <a:gd name="T6" fmla="*/ 8 w 108"/>
                <a:gd name="T7" fmla="*/ 77 h 160"/>
                <a:gd name="T8" fmla="*/ 23 w 108"/>
                <a:gd name="T9" fmla="*/ 82 h 160"/>
                <a:gd name="T10" fmla="*/ 23 w 108"/>
                <a:gd name="T11" fmla="*/ 89 h 160"/>
                <a:gd name="T12" fmla="*/ 15 w 108"/>
                <a:gd name="T13" fmla="*/ 95 h 160"/>
                <a:gd name="T14" fmla="*/ 13 w 108"/>
                <a:gd name="T15" fmla="*/ 99 h 160"/>
                <a:gd name="T16" fmla="*/ 35 w 108"/>
                <a:gd name="T17" fmla="*/ 122 h 160"/>
                <a:gd name="T18" fmla="*/ 44 w 108"/>
                <a:gd name="T19" fmla="*/ 160 h 160"/>
                <a:gd name="T20" fmla="*/ 108 w 108"/>
                <a:gd name="T21" fmla="*/ 160 h 160"/>
                <a:gd name="T22" fmla="*/ 106 w 108"/>
                <a:gd name="T23" fmla="*/ 121 h 160"/>
                <a:gd name="T24" fmla="*/ 96 w 108"/>
                <a:gd name="T25" fmla="*/ 111 h 160"/>
                <a:gd name="T26" fmla="*/ 80 w 108"/>
                <a:gd name="T27" fmla="*/ 105 h 160"/>
                <a:gd name="T28" fmla="*/ 70 w 108"/>
                <a:gd name="T29" fmla="*/ 100 h 160"/>
                <a:gd name="T30" fmla="*/ 65 w 108"/>
                <a:gd name="T31" fmla="*/ 95 h 160"/>
                <a:gd name="T32" fmla="*/ 58 w 108"/>
                <a:gd name="T33" fmla="*/ 89 h 160"/>
                <a:gd name="T34" fmla="*/ 58 w 108"/>
                <a:gd name="T35" fmla="*/ 82 h 160"/>
                <a:gd name="T36" fmla="*/ 73 w 108"/>
                <a:gd name="T37" fmla="*/ 77 h 160"/>
                <a:gd name="T38" fmla="*/ 77 w 108"/>
                <a:gd name="T39" fmla="*/ 76 h 160"/>
                <a:gd name="T40" fmla="*/ 75 w 108"/>
                <a:gd name="T41" fmla="*/ 72 h 160"/>
                <a:gd name="T42" fmla="*/ 73 w 108"/>
                <a:gd name="T43" fmla="*/ 66 h 160"/>
                <a:gd name="T44" fmla="*/ 81 w 108"/>
                <a:gd name="T45" fmla="*/ 73 h 160"/>
                <a:gd name="T46" fmla="*/ 75 w 108"/>
                <a:gd name="T47" fmla="*/ 58 h 160"/>
                <a:gd name="T48" fmla="*/ 72 w 108"/>
                <a:gd name="T49" fmla="*/ 44 h 160"/>
                <a:gd name="T50" fmla="*/ 67 w 108"/>
                <a:gd name="T51" fmla="*/ 17 h 160"/>
                <a:gd name="T52" fmla="*/ 59 w 108"/>
                <a:gd name="T53" fmla="*/ 6 h 160"/>
                <a:gd name="T54" fmla="*/ 41 w 108"/>
                <a:gd name="T55" fmla="*/ 0 h 160"/>
                <a:gd name="T56" fmla="*/ 40 w 108"/>
                <a:gd name="T57" fmla="*/ 0 h 160"/>
                <a:gd name="T58" fmla="*/ 40 w 108"/>
                <a:gd name="T59" fmla="*/ 0 h 160"/>
                <a:gd name="T60" fmla="*/ 22 w 108"/>
                <a:gd name="T61" fmla="*/ 6 h 160"/>
                <a:gd name="T62" fmla="*/ 14 w 108"/>
                <a:gd name="T63" fmla="*/ 17 h 160"/>
                <a:gd name="T64" fmla="*/ 9 w 108"/>
                <a:gd name="T65" fmla="*/ 44 h 160"/>
                <a:gd name="T66" fmla="*/ 6 w 108"/>
                <a:gd name="T67" fmla="*/ 59 h 160"/>
                <a:gd name="T68" fmla="*/ 0 w 108"/>
                <a:gd name="T69" fmla="*/ 73 h 160"/>
                <a:gd name="T70" fmla="*/ 7 w 108"/>
                <a:gd name="T71" fmla="*/ 6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60">
                  <a:moveTo>
                    <a:pt x="7" y="66"/>
                  </a:moveTo>
                  <a:cubicBezTo>
                    <a:pt x="7" y="66"/>
                    <a:pt x="6" y="72"/>
                    <a:pt x="5" y="72"/>
                  </a:cubicBezTo>
                  <a:cubicBezTo>
                    <a:pt x="5" y="73"/>
                    <a:pt x="3" y="76"/>
                    <a:pt x="4" y="76"/>
                  </a:cubicBezTo>
                  <a:cubicBezTo>
                    <a:pt x="4" y="76"/>
                    <a:pt x="8" y="77"/>
                    <a:pt x="8" y="77"/>
                  </a:cubicBezTo>
                  <a:cubicBezTo>
                    <a:pt x="23" y="82"/>
                    <a:pt x="23" y="82"/>
                    <a:pt x="23" y="82"/>
                  </a:cubicBezTo>
                  <a:cubicBezTo>
                    <a:pt x="23" y="89"/>
                    <a:pt x="23" y="89"/>
                    <a:pt x="23" y="89"/>
                  </a:cubicBezTo>
                  <a:cubicBezTo>
                    <a:pt x="21" y="89"/>
                    <a:pt x="16" y="93"/>
                    <a:pt x="15" y="95"/>
                  </a:cubicBezTo>
                  <a:cubicBezTo>
                    <a:pt x="15" y="96"/>
                    <a:pt x="14" y="98"/>
                    <a:pt x="13" y="99"/>
                  </a:cubicBezTo>
                  <a:cubicBezTo>
                    <a:pt x="27" y="105"/>
                    <a:pt x="35" y="113"/>
                    <a:pt x="35" y="122"/>
                  </a:cubicBezTo>
                  <a:cubicBezTo>
                    <a:pt x="35" y="123"/>
                    <a:pt x="44" y="153"/>
                    <a:pt x="44" y="160"/>
                  </a:cubicBezTo>
                  <a:cubicBezTo>
                    <a:pt x="108" y="160"/>
                    <a:pt x="108" y="160"/>
                    <a:pt x="108" y="160"/>
                  </a:cubicBezTo>
                  <a:cubicBezTo>
                    <a:pt x="108" y="160"/>
                    <a:pt x="106" y="121"/>
                    <a:pt x="106" y="121"/>
                  </a:cubicBezTo>
                  <a:cubicBezTo>
                    <a:pt x="106" y="121"/>
                    <a:pt x="102" y="112"/>
                    <a:pt x="96" y="111"/>
                  </a:cubicBezTo>
                  <a:cubicBezTo>
                    <a:pt x="91" y="110"/>
                    <a:pt x="83" y="108"/>
                    <a:pt x="80" y="105"/>
                  </a:cubicBezTo>
                  <a:cubicBezTo>
                    <a:pt x="78" y="104"/>
                    <a:pt x="72" y="101"/>
                    <a:pt x="70" y="100"/>
                  </a:cubicBezTo>
                  <a:cubicBezTo>
                    <a:pt x="68" y="100"/>
                    <a:pt x="66" y="96"/>
                    <a:pt x="65" y="95"/>
                  </a:cubicBezTo>
                  <a:cubicBezTo>
                    <a:pt x="65" y="93"/>
                    <a:pt x="59" y="89"/>
                    <a:pt x="58" y="89"/>
                  </a:cubicBezTo>
                  <a:cubicBezTo>
                    <a:pt x="58" y="82"/>
                    <a:pt x="58" y="82"/>
                    <a:pt x="58" y="82"/>
                  </a:cubicBezTo>
                  <a:cubicBezTo>
                    <a:pt x="73" y="77"/>
                    <a:pt x="73" y="77"/>
                    <a:pt x="73" y="77"/>
                  </a:cubicBezTo>
                  <a:cubicBezTo>
                    <a:pt x="73" y="77"/>
                    <a:pt x="77" y="76"/>
                    <a:pt x="77" y="76"/>
                  </a:cubicBezTo>
                  <a:cubicBezTo>
                    <a:pt x="78" y="76"/>
                    <a:pt x="75" y="73"/>
                    <a:pt x="75" y="72"/>
                  </a:cubicBezTo>
                  <a:cubicBezTo>
                    <a:pt x="75" y="71"/>
                    <a:pt x="73" y="66"/>
                    <a:pt x="73" y="66"/>
                  </a:cubicBezTo>
                  <a:cubicBezTo>
                    <a:pt x="73" y="66"/>
                    <a:pt x="79" y="72"/>
                    <a:pt x="81" y="73"/>
                  </a:cubicBezTo>
                  <a:cubicBezTo>
                    <a:pt x="81" y="73"/>
                    <a:pt x="76" y="64"/>
                    <a:pt x="75" y="58"/>
                  </a:cubicBezTo>
                  <a:cubicBezTo>
                    <a:pt x="73" y="53"/>
                    <a:pt x="72" y="45"/>
                    <a:pt x="72" y="44"/>
                  </a:cubicBezTo>
                  <a:cubicBezTo>
                    <a:pt x="72" y="43"/>
                    <a:pt x="69" y="21"/>
                    <a:pt x="67" y="17"/>
                  </a:cubicBezTo>
                  <a:cubicBezTo>
                    <a:pt x="65" y="14"/>
                    <a:pt x="63" y="8"/>
                    <a:pt x="59" y="6"/>
                  </a:cubicBezTo>
                  <a:cubicBezTo>
                    <a:pt x="55" y="4"/>
                    <a:pt x="49" y="0"/>
                    <a:pt x="41" y="0"/>
                  </a:cubicBezTo>
                  <a:cubicBezTo>
                    <a:pt x="41" y="0"/>
                    <a:pt x="41" y="0"/>
                    <a:pt x="40" y="0"/>
                  </a:cubicBezTo>
                  <a:cubicBezTo>
                    <a:pt x="40" y="0"/>
                    <a:pt x="40" y="0"/>
                    <a:pt x="40" y="0"/>
                  </a:cubicBezTo>
                  <a:cubicBezTo>
                    <a:pt x="32" y="0"/>
                    <a:pt x="26" y="4"/>
                    <a:pt x="22" y="6"/>
                  </a:cubicBezTo>
                  <a:cubicBezTo>
                    <a:pt x="18" y="8"/>
                    <a:pt x="15" y="14"/>
                    <a:pt x="14" y="17"/>
                  </a:cubicBezTo>
                  <a:cubicBezTo>
                    <a:pt x="12" y="21"/>
                    <a:pt x="9" y="43"/>
                    <a:pt x="9" y="44"/>
                  </a:cubicBezTo>
                  <a:cubicBezTo>
                    <a:pt x="9" y="45"/>
                    <a:pt x="8" y="53"/>
                    <a:pt x="6" y="59"/>
                  </a:cubicBezTo>
                  <a:cubicBezTo>
                    <a:pt x="5" y="64"/>
                    <a:pt x="0" y="73"/>
                    <a:pt x="0" y="73"/>
                  </a:cubicBezTo>
                  <a:cubicBezTo>
                    <a:pt x="2" y="72"/>
                    <a:pt x="7" y="66"/>
                    <a:pt x="7" y="66"/>
                  </a:cubicBezTo>
                  <a:close/>
                </a:path>
              </a:pathLst>
            </a:custGeom>
            <a:grp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141" name="Freeform 155"/>
            <p:cNvSpPr>
              <a:spLocks/>
            </p:cNvSpPr>
            <p:nvPr/>
          </p:nvSpPr>
          <p:spPr bwMode="auto">
            <a:xfrm>
              <a:off x="6816726" y="3875088"/>
              <a:ext cx="409575" cy="608013"/>
            </a:xfrm>
            <a:custGeom>
              <a:avLst/>
              <a:gdLst>
                <a:gd name="T0" fmla="*/ 71 w 109"/>
                <a:gd name="T1" fmla="*/ 134 h 162"/>
                <a:gd name="T2" fmla="*/ 71 w 109"/>
                <a:gd name="T3" fmla="*/ 133 h 162"/>
                <a:gd name="T4" fmla="*/ 71 w 109"/>
                <a:gd name="T5" fmla="*/ 133 h 162"/>
                <a:gd name="T6" fmla="*/ 108 w 109"/>
                <a:gd name="T7" fmla="*/ 102 h 162"/>
                <a:gd name="T8" fmla="*/ 108 w 109"/>
                <a:gd name="T9" fmla="*/ 102 h 162"/>
                <a:gd name="T10" fmla="*/ 95 w 109"/>
                <a:gd name="T11" fmla="*/ 96 h 162"/>
                <a:gd name="T12" fmla="*/ 93 w 109"/>
                <a:gd name="T13" fmla="*/ 83 h 162"/>
                <a:gd name="T14" fmla="*/ 104 w 109"/>
                <a:gd name="T15" fmla="*/ 61 h 162"/>
                <a:gd name="T16" fmla="*/ 108 w 109"/>
                <a:gd name="T17" fmla="*/ 55 h 162"/>
                <a:gd name="T18" fmla="*/ 105 w 109"/>
                <a:gd name="T19" fmla="*/ 43 h 162"/>
                <a:gd name="T20" fmla="*/ 105 w 109"/>
                <a:gd name="T21" fmla="*/ 34 h 162"/>
                <a:gd name="T22" fmla="*/ 96 w 109"/>
                <a:gd name="T23" fmla="*/ 13 h 162"/>
                <a:gd name="T24" fmla="*/ 87 w 109"/>
                <a:gd name="T25" fmla="*/ 7 h 162"/>
                <a:gd name="T26" fmla="*/ 80 w 109"/>
                <a:gd name="T27" fmla="*/ 5 h 162"/>
                <a:gd name="T28" fmla="*/ 80 w 109"/>
                <a:gd name="T29" fmla="*/ 7 h 162"/>
                <a:gd name="T30" fmla="*/ 80 w 109"/>
                <a:gd name="T31" fmla="*/ 7 h 162"/>
                <a:gd name="T32" fmla="*/ 79 w 109"/>
                <a:gd name="T33" fmla="*/ 2 h 162"/>
                <a:gd name="T34" fmla="*/ 79 w 109"/>
                <a:gd name="T35" fmla="*/ 0 h 162"/>
                <a:gd name="T36" fmla="*/ 70 w 109"/>
                <a:gd name="T37" fmla="*/ 9 h 162"/>
                <a:gd name="T38" fmla="*/ 71 w 109"/>
                <a:gd name="T39" fmla="*/ 4 h 162"/>
                <a:gd name="T40" fmla="*/ 58 w 109"/>
                <a:gd name="T41" fmla="*/ 13 h 162"/>
                <a:gd name="T42" fmla="*/ 49 w 109"/>
                <a:gd name="T43" fmla="*/ 36 h 162"/>
                <a:gd name="T44" fmla="*/ 50 w 109"/>
                <a:gd name="T45" fmla="*/ 43 h 162"/>
                <a:gd name="T46" fmla="*/ 48 w 109"/>
                <a:gd name="T47" fmla="*/ 55 h 162"/>
                <a:gd name="T48" fmla="*/ 53 w 109"/>
                <a:gd name="T49" fmla="*/ 63 h 162"/>
                <a:gd name="T50" fmla="*/ 61 w 109"/>
                <a:gd name="T51" fmla="*/ 83 h 162"/>
                <a:gd name="T52" fmla="*/ 59 w 109"/>
                <a:gd name="T53" fmla="*/ 96 h 162"/>
                <a:gd name="T54" fmla="*/ 42 w 109"/>
                <a:gd name="T55" fmla="*/ 104 h 162"/>
                <a:gd name="T56" fmla="*/ 19 w 109"/>
                <a:gd name="T57" fmla="*/ 112 h 162"/>
                <a:gd name="T58" fmla="*/ 4 w 109"/>
                <a:gd name="T59" fmla="*/ 162 h 162"/>
                <a:gd name="T60" fmla="*/ 64 w 109"/>
                <a:gd name="T61" fmla="*/ 162 h 162"/>
                <a:gd name="T62" fmla="*/ 71 w 109"/>
                <a:gd name="T63" fmla="*/ 13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9" h="162">
                  <a:moveTo>
                    <a:pt x="71" y="134"/>
                  </a:moveTo>
                  <a:cubicBezTo>
                    <a:pt x="71" y="133"/>
                    <a:pt x="71" y="133"/>
                    <a:pt x="71" y="133"/>
                  </a:cubicBezTo>
                  <a:cubicBezTo>
                    <a:pt x="71" y="133"/>
                    <a:pt x="71" y="133"/>
                    <a:pt x="71" y="133"/>
                  </a:cubicBezTo>
                  <a:cubicBezTo>
                    <a:pt x="75" y="115"/>
                    <a:pt x="96" y="107"/>
                    <a:pt x="108" y="102"/>
                  </a:cubicBezTo>
                  <a:cubicBezTo>
                    <a:pt x="108" y="102"/>
                    <a:pt x="108" y="102"/>
                    <a:pt x="108" y="102"/>
                  </a:cubicBezTo>
                  <a:cubicBezTo>
                    <a:pt x="101" y="98"/>
                    <a:pt x="97" y="96"/>
                    <a:pt x="95" y="96"/>
                  </a:cubicBezTo>
                  <a:cubicBezTo>
                    <a:pt x="95" y="94"/>
                    <a:pt x="93" y="83"/>
                    <a:pt x="93" y="83"/>
                  </a:cubicBezTo>
                  <a:cubicBezTo>
                    <a:pt x="93" y="83"/>
                    <a:pt x="102" y="76"/>
                    <a:pt x="104" y="61"/>
                  </a:cubicBezTo>
                  <a:cubicBezTo>
                    <a:pt x="104" y="61"/>
                    <a:pt x="108" y="64"/>
                    <a:pt x="108" y="55"/>
                  </a:cubicBezTo>
                  <a:cubicBezTo>
                    <a:pt x="108" y="48"/>
                    <a:pt x="109" y="45"/>
                    <a:pt x="105" y="43"/>
                  </a:cubicBezTo>
                  <a:cubicBezTo>
                    <a:pt x="105" y="43"/>
                    <a:pt x="105" y="39"/>
                    <a:pt x="105" y="34"/>
                  </a:cubicBezTo>
                  <a:cubicBezTo>
                    <a:pt x="105" y="28"/>
                    <a:pt x="107" y="20"/>
                    <a:pt x="96" y="13"/>
                  </a:cubicBezTo>
                  <a:cubicBezTo>
                    <a:pt x="94" y="12"/>
                    <a:pt x="87" y="7"/>
                    <a:pt x="87" y="7"/>
                  </a:cubicBezTo>
                  <a:cubicBezTo>
                    <a:pt x="84" y="6"/>
                    <a:pt x="80" y="5"/>
                    <a:pt x="80" y="5"/>
                  </a:cubicBezTo>
                  <a:cubicBezTo>
                    <a:pt x="80" y="7"/>
                    <a:pt x="80" y="7"/>
                    <a:pt x="80" y="7"/>
                  </a:cubicBezTo>
                  <a:cubicBezTo>
                    <a:pt x="80" y="7"/>
                    <a:pt x="80" y="7"/>
                    <a:pt x="80" y="7"/>
                  </a:cubicBezTo>
                  <a:cubicBezTo>
                    <a:pt x="79" y="6"/>
                    <a:pt x="79" y="3"/>
                    <a:pt x="79" y="2"/>
                  </a:cubicBezTo>
                  <a:cubicBezTo>
                    <a:pt x="79" y="0"/>
                    <a:pt x="79" y="0"/>
                    <a:pt x="79" y="0"/>
                  </a:cubicBezTo>
                  <a:cubicBezTo>
                    <a:pt x="74" y="4"/>
                    <a:pt x="70" y="9"/>
                    <a:pt x="70" y="9"/>
                  </a:cubicBezTo>
                  <a:cubicBezTo>
                    <a:pt x="71" y="4"/>
                    <a:pt x="71" y="4"/>
                    <a:pt x="71" y="4"/>
                  </a:cubicBezTo>
                  <a:cubicBezTo>
                    <a:pt x="71" y="4"/>
                    <a:pt x="70" y="5"/>
                    <a:pt x="58" y="13"/>
                  </a:cubicBezTo>
                  <a:cubicBezTo>
                    <a:pt x="47" y="20"/>
                    <a:pt x="49" y="30"/>
                    <a:pt x="49" y="36"/>
                  </a:cubicBezTo>
                  <a:cubicBezTo>
                    <a:pt x="49" y="40"/>
                    <a:pt x="50" y="43"/>
                    <a:pt x="50" y="43"/>
                  </a:cubicBezTo>
                  <a:cubicBezTo>
                    <a:pt x="45" y="45"/>
                    <a:pt x="48" y="48"/>
                    <a:pt x="48" y="55"/>
                  </a:cubicBezTo>
                  <a:cubicBezTo>
                    <a:pt x="48" y="64"/>
                    <a:pt x="53" y="63"/>
                    <a:pt x="53" y="63"/>
                  </a:cubicBezTo>
                  <a:cubicBezTo>
                    <a:pt x="55" y="75"/>
                    <a:pt x="61" y="83"/>
                    <a:pt x="61" y="83"/>
                  </a:cubicBezTo>
                  <a:cubicBezTo>
                    <a:pt x="61" y="83"/>
                    <a:pt x="59" y="94"/>
                    <a:pt x="59" y="96"/>
                  </a:cubicBezTo>
                  <a:cubicBezTo>
                    <a:pt x="57" y="96"/>
                    <a:pt x="52" y="99"/>
                    <a:pt x="42" y="104"/>
                  </a:cubicBezTo>
                  <a:cubicBezTo>
                    <a:pt x="27" y="110"/>
                    <a:pt x="31" y="106"/>
                    <a:pt x="19" y="112"/>
                  </a:cubicBezTo>
                  <a:cubicBezTo>
                    <a:pt x="0" y="122"/>
                    <a:pt x="4" y="162"/>
                    <a:pt x="4" y="162"/>
                  </a:cubicBezTo>
                  <a:cubicBezTo>
                    <a:pt x="64" y="162"/>
                    <a:pt x="64" y="162"/>
                    <a:pt x="64" y="162"/>
                  </a:cubicBezTo>
                  <a:lnTo>
                    <a:pt x="71" y="134"/>
                  </a:lnTo>
                  <a:close/>
                </a:path>
              </a:pathLst>
            </a:custGeom>
            <a:grp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142" name="Freeform 156"/>
            <p:cNvSpPr>
              <a:spLocks/>
            </p:cNvSpPr>
            <p:nvPr/>
          </p:nvSpPr>
          <p:spPr bwMode="auto">
            <a:xfrm>
              <a:off x="7067550" y="3825876"/>
              <a:ext cx="635000" cy="754063"/>
            </a:xfrm>
            <a:custGeom>
              <a:avLst/>
              <a:gdLst>
                <a:gd name="T0" fmla="*/ 169 w 169"/>
                <a:gd name="T1" fmla="*/ 201 h 201"/>
                <a:gd name="T2" fmla="*/ 156 w 169"/>
                <a:gd name="T3" fmla="*/ 141 h 201"/>
                <a:gd name="T4" fmla="*/ 128 w 169"/>
                <a:gd name="T5" fmla="*/ 122 h 201"/>
                <a:gd name="T6" fmla="*/ 111 w 169"/>
                <a:gd name="T7" fmla="*/ 114 h 201"/>
                <a:gd name="T8" fmla="*/ 110 w 169"/>
                <a:gd name="T9" fmla="*/ 107 h 201"/>
                <a:gd name="T10" fmla="*/ 104 w 169"/>
                <a:gd name="T11" fmla="*/ 106 h 201"/>
                <a:gd name="T12" fmla="*/ 103 w 169"/>
                <a:gd name="T13" fmla="*/ 98 h 201"/>
                <a:gd name="T14" fmla="*/ 110 w 169"/>
                <a:gd name="T15" fmla="*/ 82 h 201"/>
                <a:gd name="T16" fmla="*/ 117 w 169"/>
                <a:gd name="T17" fmla="*/ 73 h 201"/>
                <a:gd name="T18" fmla="*/ 114 w 169"/>
                <a:gd name="T19" fmla="*/ 59 h 201"/>
                <a:gd name="T20" fmla="*/ 114 w 169"/>
                <a:gd name="T21" fmla="*/ 31 h 201"/>
                <a:gd name="T22" fmla="*/ 64 w 169"/>
                <a:gd name="T23" fmla="*/ 18 h 201"/>
                <a:gd name="T24" fmla="*/ 52 w 169"/>
                <a:gd name="T25" fmla="*/ 51 h 201"/>
                <a:gd name="T26" fmla="*/ 55 w 169"/>
                <a:gd name="T27" fmla="*/ 60 h 201"/>
                <a:gd name="T28" fmla="*/ 54 w 169"/>
                <a:gd name="T29" fmla="*/ 75 h 201"/>
                <a:gd name="T30" fmla="*/ 59 w 169"/>
                <a:gd name="T31" fmla="*/ 82 h 201"/>
                <a:gd name="T32" fmla="*/ 67 w 169"/>
                <a:gd name="T33" fmla="*/ 98 h 201"/>
                <a:gd name="T34" fmla="*/ 67 w 169"/>
                <a:gd name="T35" fmla="*/ 106 h 201"/>
                <a:gd name="T36" fmla="*/ 61 w 169"/>
                <a:gd name="T37" fmla="*/ 107 h 201"/>
                <a:gd name="T38" fmla="*/ 60 w 169"/>
                <a:gd name="T39" fmla="*/ 113 h 201"/>
                <a:gd name="T40" fmla="*/ 44 w 169"/>
                <a:gd name="T41" fmla="*/ 121 h 201"/>
                <a:gd name="T42" fmla="*/ 11 w 169"/>
                <a:gd name="T43" fmla="*/ 147 h 201"/>
                <a:gd name="T44" fmla="*/ 0 w 169"/>
                <a:gd name="T45" fmla="*/ 201 h 201"/>
                <a:gd name="T46" fmla="*/ 169 w 169"/>
                <a:gd name="T4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201">
                  <a:moveTo>
                    <a:pt x="169" y="201"/>
                  </a:moveTo>
                  <a:cubicBezTo>
                    <a:pt x="169" y="190"/>
                    <a:pt x="156" y="141"/>
                    <a:pt x="156" y="141"/>
                  </a:cubicBezTo>
                  <a:cubicBezTo>
                    <a:pt x="156" y="134"/>
                    <a:pt x="146" y="126"/>
                    <a:pt x="128" y="122"/>
                  </a:cubicBezTo>
                  <a:cubicBezTo>
                    <a:pt x="119" y="119"/>
                    <a:pt x="111" y="114"/>
                    <a:pt x="111" y="114"/>
                  </a:cubicBezTo>
                  <a:cubicBezTo>
                    <a:pt x="109" y="113"/>
                    <a:pt x="110" y="107"/>
                    <a:pt x="110" y="107"/>
                  </a:cubicBezTo>
                  <a:cubicBezTo>
                    <a:pt x="104" y="106"/>
                    <a:pt x="104" y="106"/>
                    <a:pt x="104" y="106"/>
                  </a:cubicBezTo>
                  <a:cubicBezTo>
                    <a:pt x="104" y="105"/>
                    <a:pt x="103" y="98"/>
                    <a:pt x="103" y="98"/>
                  </a:cubicBezTo>
                  <a:cubicBezTo>
                    <a:pt x="110" y="96"/>
                    <a:pt x="110" y="82"/>
                    <a:pt x="110" y="82"/>
                  </a:cubicBezTo>
                  <a:cubicBezTo>
                    <a:pt x="114" y="84"/>
                    <a:pt x="117" y="73"/>
                    <a:pt x="117" y="73"/>
                  </a:cubicBezTo>
                  <a:cubicBezTo>
                    <a:pt x="122" y="58"/>
                    <a:pt x="114" y="59"/>
                    <a:pt x="114" y="59"/>
                  </a:cubicBezTo>
                  <a:cubicBezTo>
                    <a:pt x="117" y="48"/>
                    <a:pt x="114" y="31"/>
                    <a:pt x="114" y="31"/>
                  </a:cubicBezTo>
                  <a:cubicBezTo>
                    <a:pt x="111" y="0"/>
                    <a:pt x="58" y="8"/>
                    <a:pt x="64" y="18"/>
                  </a:cubicBezTo>
                  <a:cubicBezTo>
                    <a:pt x="48" y="16"/>
                    <a:pt x="52" y="51"/>
                    <a:pt x="52" y="51"/>
                  </a:cubicBezTo>
                  <a:cubicBezTo>
                    <a:pt x="55" y="60"/>
                    <a:pt x="55" y="60"/>
                    <a:pt x="55" y="60"/>
                  </a:cubicBezTo>
                  <a:cubicBezTo>
                    <a:pt x="49" y="64"/>
                    <a:pt x="53" y="69"/>
                    <a:pt x="54" y="75"/>
                  </a:cubicBezTo>
                  <a:cubicBezTo>
                    <a:pt x="54" y="84"/>
                    <a:pt x="59" y="82"/>
                    <a:pt x="59" y="82"/>
                  </a:cubicBezTo>
                  <a:cubicBezTo>
                    <a:pt x="60" y="97"/>
                    <a:pt x="67" y="98"/>
                    <a:pt x="67" y="98"/>
                  </a:cubicBezTo>
                  <a:cubicBezTo>
                    <a:pt x="68" y="107"/>
                    <a:pt x="67" y="106"/>
                    <a:pt x="67" y="106"/>
                  </a:cubicBezTo>
                  <a:cubicBezTo>
                    <a:pt x="61" y="107"/>
                    <a:pt x="61" y="107"/>
                    <a:pt x="61" y="107"/>
                  </a:cubicBezTo>
                  <a:cubicBezTo>
                    <a:pt x="61" y="109"/>
                    <a:pt x="60" y="113"/>
                    <a:pt x="60" y="113"/>
                  </a:cubicBezTo>
                  <a:cubicBezTo>
                    <a:pt x="53" y="116"/>
                    <a:pt x="51" y="118"/>
                    <a:pt x="44" y="121"/>
                  </a:cubicBezTo>
                  <a:cubicBezTo>
                    <a:pt x="29" y="128"/>
                    <a:pt x="14" y="136"/>
                    <a:pt x="11" y="147"/>
                  </a:cubicBezTo>
                  <a:cubicBezTo>
                    <a:pt x="8" y="158"/>
                    <a:pt x="0" y="201"/>
                    <a:pt x="0" y="201"/>
                  </a:cubicBezTo>
                  <a:cubicBezTo>
                    <a:pt x="169" y="201"/>
                    <a:pt x="169" y="201"/>
                    <a:pt x="169" y="201"/>
                  </a:cubicBezTo>
                  <a:close/>
                </a:path>
              </a:pathLst>
            </a:custGeom>
            <a:grp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grpSp>
        <p:nvGrpSpPr>
          <p:cNvPr id="165" name="Group 164"/>
          <p:cNvGrpSpPr/>
          <p:nvPr/>
        </p:nvGrpSpPr>
        <p:grpSpPr>
          <a:xfrm>
            <a:off x="9774644" y="3799011"/>
            <a:ext cx="597269" cy="396233"/>
            <a:chOff x="6816726" y="3825876"/>
            <a:chExt cx="1136649" cy="754063"/>
          </a:xfrm>
          <a:solidFill>
            <a:srgbClr val="00BEF2"/>
          </a:solidFill>
        </p:grpSpPr>
        <p:sp>
          <p:nvSpPr>
            <p:cNvPr id="166" name="Freeform 154"/>
            <p:cNvSpPr>
              <a:spLocks/>
            </p:cNvSpPr>
            <p:nvPr/>
          </p:nvSpPr>
          <p:spPr bwMode="auto">
            <a:xfrm>
              <a:off x="7548563" y="3897313"/>
              <a:ext cx="404812" cy="600075"/>
            </a:xfrm>
            <a:custGeom>
              <a:avLst/>
              <a:gdLst>
                <a:gd name="T0" fmla="*/ 7 w 108"/>
                <a:gd name="T1" fmla="*/ 66 h 160"/>
                <a:gd name="T2" fmla="*/ 5 w 108"/>
                <a:gd name="T3" fmla="*/ 72 h 160"/>
                <a:gd name="T4" fmla="*/ 4 w 108"/>
                <a:gd name="T5" fmla="*/ 76 h 160"/>
                <a:gd name="T6" fmla="*/ 8 w 108"/>
                <a:gd name="T7" fmla="*/ 77 h 160"/>
                <a:gd name="T8" fmla="*/ 23 w 108"/>
                <a:gd name="T9" fmla="*/ 82 h 160"/>
                <a:gd name="T10" fmla="*/ 23 w 108"/>
                <a:gd name="T11" fmla="*/ 89 h 160"/>
                <a:gd name="T12" fmla="*/ 15 w 108"/>
                <a:gd name="T13" fmla="*/ 95 h 160"/>
                <a:gd name="T14" fmla="*/ 13 w 108"/>
                <a:gd name="T15" fmla="*/ 99 h 160"/>
                <a:gd name="T16" fmla="*/ 35 w 108"/>
                <a:gd name="T17" fmla="*/ 122 h 160"/>
                <a:gd name="T18" fmla="*/ 44 w 108"/>
                <a:gd name="T19" fmla="*/ 160 h 160"/>
                <a:gd name="T20" fmla="*/ 108 w 108"/>
                <a:gd name="T21" fmla="*/ 160 h 160"/>
                <a:gd name="T22" fmla="*/ 106 w 108"/>
                <a:gd name="T23" fmla="*/ 121 h 160"/>
                <a:gd name="T24" fmla="*/ 96 w 108"/>
                <a:gd name="T25" fmla="*/ 111 h 160"/>
                <a:gd name="T26" fmla="*/ 80 w 108"/>
                <a:gd name="T27" fmla="*/ 105 h 160"/>
                <a:gd name="T28" fmla="*/ 70 w 108"/>
                <a:gd name="T29" fmla="*/ 100 h 160"/>
                <a:gd name="T30" fmla="*/ 65 w 108"/>
                <a:gd name="T31" fmla="*/ 95 h 160"/>
                <a:gd name="T32" fmla="*/ 58 w 108"/>
                <a:gd name="T33" fmla="*/ 89 h 160"/>
                <a:gd name="T34" fmla="*/ 58 w 108"/>
                <a:gd name="T35" fmla="*/ 82 h 160"/>
                <a:gd name="T36" fmla="*/ 73 w 108"/>
                <a:gd name="T37" fmla="*/ 77 h 160"/>
                <a:gd name="T38" fmla="*/ 77 w 108"/>
                <a:gd name="T39" fmla="*/ 76 h 160"/>
                <a:gd name="T40" fmla="*/ 75 w 108"/>
                <a:gd name="T41" fmla="*/ 72 h 160"/>
                <a:gd name="T42" fmla="*/ 73 w 108"/>
                <a:gd name="T43" fmla="*/ 66 h 160"/>
                <a:gd name="T44" fmla="*/ 81 w 108"/>
                <a:gd name="T45" fmla="*/ 73 h 160"/>
                <a:gd name="T46" fmla="*/ 75 w 108"/>
                <a:gd name="T47" fmla="*/ 58 h 160"/>
                <a:gd name="T48" fmla="*/ 72 w 108"/>
                <a:gd name="T49" fmla="*/ 44 h 160"/>
                <a:gd name="T50" fmla="*/ 67 w 108"/>
                <a:gd name="T51" fmla="*/ 17 h 160"/>
                <a:gd name="T52" fmla="*/ 59 w 108"/>
                <a:gd name="T53" fmla="*/ 6 h 160"/>
                <a:gd name="T54" fmla="*/ 41 w 108"/>
                <a:gd name="T55" fmla="*/ 0 h 160"/>
                <a:gd name="T56" fmla="*/ 40 w 108"/>
                <a:gd name="T57" fmla="*/ 0 h 160"/>
                <a:gd name="T58" fmla="*/ 40 w 108"/>
                <a:gd name="T59" fmla="*/ 0 h 160"/>
                <a:gd name="T60" fmla="*/ 22 w 108"/>
                <a:gd name="T61" fmla="*/ 6 h 160"/>
                <a:gd name="T62" fmla="*/ 14 w 108"/>
                <a:gd name="T63" fmla="*/ 17 h 160"/>
                <a:gd name="T64" fmla="*/ 9 w 108"/>
                <a:gd name="T65" fmla="*/ 44 h 160"/>
                <a:gd name="T66" fmla="*/ 6 w 108"/>
                <a:gd name="T67" fmla="*/ 59 h 160"/>
                <a:gd name="T68" fmla="*/ 0 w 108"/>
                <a:gd name="T69" fmla="*/ 73 h 160"/>
                <a:gd name="T70" fmla="*/ 7 w 108"/>
                <a:gd name="T71" fmla="*/ 6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 h="160">
                  <a:moveTo>
                    <a:pt x="7" y="66"/>
                  </a:moveTo>
                  <a:cubicBezTo>
                    <a:pt x="7" y="66"/>
                    <a:pt x="6" y="72"/>
                    <a:pt x="5" y="72"/>
                  </a:cubicBezTo>
                  <a:cubicBezTo>
                    <a:pt x="5" y="73"/>
                    <a:pt x="3" y="76"/>
                    <a:pt x="4" y="76"/>
                  </a:cubicBezTo>
                  <a:cubicBezTo>
                    <a:pt x="4" y="76"/>
                    <a:pt x="8" y="77"/>
                    <a:pt x="8" y="77"/>
                  </a:cubicBezTo>
                  <a:cubicBezTo>
                    <a:pt x="23" y="82"/>
                    <a:pt x="23" y="82"/>
                    <a:pt x="23" y="82"/>
                  </a:cubicBezTo>
                  <a:cubicBezTo>
                    <a:pt x="23" y="89"/>
                    <a:pt x="23" y="89"/>
                    <a:pt x="23" y="89"/>
                  </a:cubicBezTo>
                  <a:cubicBezTo>
                    <a:pt x="21" y="89"/>
                    <a:pt x="16" y="93"/>
                    <a:pt x="15" y="95"/>
                  </a:cubicBezTo>
                  <a:cubicBezTo>
                    <a:pt x="15" y="96"/>
                    <a:pt x="14" y="98"/>
                    <a:pt x="13" y="99"/>
                  </a:cubicBezTo>
                  <a:cubicBezTo>
                    <a:pt x="27" y="105"/>
                    <a:pt x="35" y="113"/>
                    <a:pt x="35" y="122"/>
                  </a:cubicBezTo>
                  <a:cubicBezTo>
                    <a:pt x="35" y="123"/>
                    <a:pt x="44" y="153"/>
                    <a:pt x="44" y="160"/>
                  </a:cubicBezTo>
                  <a:cubicBezTo>
                    <a:pt x="108" y="160"/>
                    <a:pt x="108" y="160"/>
                    <a:pt x="108" y="160"/>
                  </a:cubicBezTo>
                  <a:cubicBezTo>
                    <a:pt x="108" y="160"/>
                    <a:pt x="106" y="121"/>
                    <a:pt x="106" y="121"/>
                  </a:cubicBezTo>
                  <a:cubicBezTo>
                    <a:pt x="106" y="121"/>
                    <a:pt x="102" y="112"/>
                    <a:pt x="96" y="111"/>
                  </a:cubicBezTo>
                  <a:cubicBezTo>
                    <a:pt x="91" y="110"/>
                    <a:pt x="83" y="108"/>
                    <a:pt x="80" y="105"/>
                  </a:cubicBezTo>
                  <a:cubicBezTo>
                    <a:pt x="78" y="104"/>
                    <a:pt x="72" y="101"/>
                    <a:pt x="70" y="100"/>
                  </a:cubicBezTo>
                  <a:cubicBezTo>
                    <a:pt x="68" y="100"/>
                    <a:pt x="66" y="96"/>
                    <a:pt x="65" y="95"/>
                  </a:cubicBezTo>
                  <a:cubicBezTo>
                    <a:pt x="65" y="93"/>
                    <a:pt x="59" y="89"/>
                    <a:pt x="58" y="89"/>
                  </a:cubicBezTo>
                  <a:cubicBezTo>
                    <a:pt x="58" y="82"/>
                    <a:pt x="58" y="82"/>
                    <a:pt x="58" y="82"/>
                  </a:cubicBezTo>
                  <a:cubicBezTo>
                    <a:pt x="73" y="77"/>
                    <a:pt x="73" y="77"/>
                    <a:pt x="73" y="77"/>
                  </a:cubicBezTo>
                  <a:cubicBezTo>
                    <a:pt x="73" y="77"/>
                    <a:pt x="77" y="76"/>
                    <a:pt x="77" y="76"/>
                  </a:cubicBezTo>
                  <a:cubicBezTo>
                    <a:pt x="78" y="76"/>
                    <a:pt x="75" y="73"/>
                    <a:pt x="75" y="72"/>
                  </a:cubicBezTo>
                  <a:cubicBezTo>
                    <a:pt x="75" y="71"/>
                    <a:pt x="73" y="66"/>
                    <a:pt x="73" y="66"/>
                  </a:cubicBezTo>
                  <a:cubicBezTo>
                    <a:pt x="73" y="66"/>
                    <a:pt x="79" y="72"/>
                    <a:pt x="81" y="73"/>
                  </a:cubicBezTo>
                  <a:cubicBezTo>
                    <a:pt x="81" y="73"/>
                    <a:pt x="76" y="64"/>
                    <a:pt x="75" y="58"/>
                  </a:cubicBezTo>
                  <a:cubicBezTo>
                    <a:pt x="73" y="53"/>
                    <a:pt x="72" y="45"/>
                    <a:pt x="72" y="44"/>
                  </a:cubicBezTo>
                  <a:cubicBezTo>
                    <a:pt x="72" y="43"/>
                    <a:pt x="69" y="21"/>
                    <a:pt x="67" y="17"/>
                  </a:cubicBezTo>
                  <a:cubicBezTo>
                    <a:pt x="65" y="14"/>
                    <a:pt x="63" y="8"/>
                    <a:pt x="59" y="6"/>
                  </a:cubicBezTo>
                  <a:cubicBezTo>
                    <a:pt x="55" y="4"/>
                    <a:pt x="49" y="0"/>
                    <a:pt x="41" y="0"/>
                  </a:cubicBezTo>
                  <a:cubicBezTo>
                    <a:pt x="41" y="0"/>
                    <a:pt x="41" y="0"/>
                    <a:pt x="40" y="0"/>
                  </a:cubicBezTo>
                  <a:cubicBezTo>
                    <a:pt x="40" y="0"/>
                    <a:pt x="40" y="0"/>
                    <a:pt x="40" y="0"/>
                  </a:cubicBezTo>
                  <a:cubicBezTo>
                    <a:pt x="32" y="0"/>
                    <a:pt x="26" y="4"/>
                    <a:pt x="22" y="6"/>
                  </a:cubicBezTo>
                  <a:cubicBezTo>
                    <a:pt x="18" y="8"/>
                    <a:pt x="15" y="14"/>
                    <a:pt x="14" y="17"/>
                  </a:cubicBezTo>
                  <a:cubicBezTo>
                    <a:pt x="12" y="21"/>
                    <a:pt x="9" y="43"/>
                    <a:pt x="9" y="44"/>
                  </a:cubicBezTo>
                  <a:cubicBezTo>
                    <a:pt x="9" y="45"/>
                    <a:pt x="8" y="53"/>
                    <a:pt x="6" y="59"/>
                  </a:cubicBezTo>
                  <a:cubicBezTo>
                    <a:pt x="5" y="64"/>
                    <a:pt x="0" y="73"/>
                    <a:pt x="0" y="73"/>
                  </a:cubicBezTo>
                  <a:cubicBezTo>
                    <a:pt x="2" y="72"/>
                    <a:pt x="7" y="66"/>
                    <a:pt x="7" y="66"/>
                  </a:cubicBezTo>
                  <a:close/>
                </a:path>
              </a:pathLst>
            </a:custGeom>
            <a:grp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167" name="Freeform 155"/>
            <p:cNvSpPr>
              <a:spLocks/>
            </p:cNvSpPr>
            <p:nvPr/>
          </p:nvSpPr>
          <p:spPr bwMode="auto">
            <a:xfrm>
              <a:off x="6816726" y="3875088"/>
              <a:ext cx="409575" cy="608013"/>
            </a:xfrm>
            <a:custGeom>
              <a:avLst/>
              <a:gdLst>
                <a:gd name="T0" fmla="*/ 71 w 109"/>
                <a:gd name="T1" fmla="*/ 134 h 162"/>
                <a:gd name="T2" fmla="*/ 71 w 109"/>
                <a:gd name="T3" fmla="*/ 133 h 162"/>
                <a:gd name="T4" fmla="*/ 71 w 109"/>
                <a:gd name="T5" fmla="*/ 133 h 162"/>
                <a:gd name="T6" fmla="*/ 108 w 109"/>
                <a:gd name="T7" fmla="*/ 102 h 162"/>
                <a:gd name="T8" fmla="*/ 108 w 109"/>
                <a:gd name="T9" fmla="*/ 102 h 162"/>
                <a:gd name="T10" fmla="*/ 95 w 109"/>
                <a:gd name="T11" fmla="*/ 96 h 162"/>
                <a:gd name="T12" fmla="*/ 93 w 109"/>
                <a:gd name="T13" fmla="*/ 83 h 162"/>
                <a:gd name="T14" fmla="*/ 104 w 109"/>
                <a:gd name="T15" fmla="*/ 61 h 162"/>
                <a:gd name="T16" fmla="*/ 108 w 109"/>
                <a:gd name="T17" fmla="*/ 55 h 162"/>
                <a:gd name="T18" fmla="*/ 105 w 109"/>
                <a:gd name="T19" fmla="*/ 43 h 162"/>
                <a:gd name="T20" fmla="*/ 105 w 109"/>
                <a:gd name="T21" fmla="*/ 34 h 162"/>
                <a:gd name="T22" fmla="*/ 96 w 109"/>
                <a:gd name="T23" fmla="*/ 13 h 162"/>
                <a:gd name="T24" fmla="*/ 87 w 109"/>
                <a:gd name="T25" fmla="*/ 7 h 162"/>
                <a:gd name="T26" fmla="*/ 80 w 109"/>
                <a:gd name="T27" fmla="*/ 5 h 162"/>
                <a:gd name="T28" fmla="*/ 80 w 109"/>
                <a:gd name="T29" fmla="*/ 7 h 162"/>
                <a:gd name="T30" fmla="*/ 80 w 109"/>
                <a:gd name="T31" fmla="*/ 7 h 162"/>
                <a:gd name="T32" fmla="*/ 79 w 109"/>
                <a:gd name="T33" fmla="*/ 2 h 162"/>
                <a:gd name="T34" fmla="*/ 79 w 109"/>
                <a:gd name="T35" fmla="*/ 0 h 162"/>
                <a:gd name="T36" fmla="*/ 70 w 109"/>
                <a:gd name="T37" fmla="*/ 9 h 162"/>
                <a:gd name="T38" fmla="*/ 71 w 109"/>
                <a:gd name="T39" fmla="*/ 4 h 162"/>
                <a:gd name="T40" fmla="*/ 58 w 109"/>
                <a:gd name="T41" fmla="*/ 13 h 162"/>
                <a:gd name="T42" fmla="*/ 49 w 109"/>
                <a:gd name="T43" fmla="*/ 36 h 162"/>
                <a:gd name="T44" fmla="*/ 50 w 109"/>
                <a:gd name="T45" fmla="*/ 43 h 162"/>
                <a:gd name="T46" fmla="*/ 48 w 109"/>
                <a:gd name="T47" fmla="*/ 55 h 162"/>
                <a:gd name="T48" fmla="*/ 53 w 109"/>
                <a:gd name="T49" fmla="*/ 63 h 162"/>
                <a:gd name="T50" fmla="*/ 61 w 109"/>
                <a:gd name="T51" fmla="*/ 83 h 162"/>
                <a:gd name="T52" fmla="*/ 59 w 109"/>
                <a:gd name="T53" fmla="*/ 96 h 162"/>
                <a:gd name="T54" fmla="*/ 42 w 109"/>
                <a:gd name="T55" fmla="*/ 104 h 162"/>
                <a:gd name="T56" fmla="*/ 19 w 109"/>
                <a:gd name="T57" fmla="*/ 112 h 162"/>
                <a:gd name="T58" fmla="*/ 4 w 109"/>
                <a:gd name="T59" fmla="*/ 162 h 162"/>
                <a:gd name="T60" fmla="*/ 64 w 109"/>
                <a:gd name="T61" fmla="*/ 162 h 162"/>
                <a:gd name="T62" fmla="*/ 71 w 109"/>
                <a:gd name="T63" fmla="*/ 13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9" h="162">
                  <a:moveTo>
                    <a:pt x="71" y="134"/>
                  </a:moveTo>
                  <a:cubicBezTo>
                    <a:pt x="71" y="133"/>
                    <a:pt x="71" y="133"/>
                    <a:pt x="71" y="133"/>
                  </a:cubicBezTo>
                  <a:cubicBezTo>
                    <a:pt x="71" y="133"/>
                    <a:pt x="71" y="133"/>
                    <a:pt x="71" y="133"/>
                  </a:cubicBezTo>
                  <a:cubicBezTo>
                    <a:pt x="75" y="115"/>
                    <a:pt x="96" y="107"/>
                    <a:pt x="108" y="102"/>
                  </a:cubicBezTo>
                  <a:cubicBezTo>
                    <a:pt x="108" y="102"/>
                    <a:pt x="108" y="102"/>
                    <a:pt x="108" y="102"/>
                  </a:cubicBezTo>
                  <a:cubicBezTo>
                    <a:pt x="101" y="98"/>
                    <a:pt x="97" y="96"/>
                    <a:pt x="95" y="96"/>
                  </a:cubicBezTo>
                  <a:cubicBezTo>
                    <a:pt x="95" y="94"/>
                    <a:pt x="93" y="83"/>
                    <a:pt x="93" y="83"/>
                  </a:cubicBezTo>
                  <a:cubicBezTo>
                    <a:pt x="93" y="83"/>
                    <a:pt x="102" y="76"/>
                    <a:pt x="104" y="61"/>
                  </a:cubicBezTo>
                  <a:cubicBezTo>
                    <a:pt x="104" y="61"/>
                    <a:pt x="108" y="64"/>
                    <a:pt x="108" y="55"/>
                  </a:cubicBezTo>
                  <a:cubicBezTo>
                    <a:pt x="108" y="48"/>
                    <a:pt x="109" y="45"/>
                    <a:pt x="105" y="43"/>
                  </a:cubicBezTo>
                  <a:cubicBezTo>
                    <a:pt x="105" y="43"/>
                    <a:pt x="105" y="39"/>
                    <a:pt x="105" y="34"/>
                  </a:cubicBezTo>
                  <a:cubicBezTo>
                    <a:pt x="105" y="28"/>
                    <a:pt x="107" y="20"/>
                    <a:pt x="96" y="13"/>
                  </a:cubicBezTo>
                  <a:cubicBezTo>
                    <a:pt x="94" y="12"/>
                    <a:pt x="87" y="7"/>
                    <a:pt x="87" y="7"/>
                  </a:cubicBezTo>
                  <a:cubicBezTo>
                    <a:pt x="84" y="6"/>
                    <a:pt x="80" y="5"/>
                    <a:pt x="80" y="5"/>
                  </a:cubicBezTo>
                  <a:cubicBezTo>
                    <a:pt x="80" y="7"/>
                    <a:pt x="80" y="7"/>
                    <a:pt x="80" y="7"/>
                  </a:cubicBezTo>
                  <a:cubicBezTo>
                    <a:pt x="80" y="7"/>
                    <a:pt x="80" y="7"/>
                    <a:pt x="80" y="7"/>
                  </a:cubicBezTo>
                  <a:cubicBezTo>
                    <a:pt x="79" y="6"/>
                    <a:pt x="79" y="3"/>
                    <a:pt x="79" y="2"/>
                  </a:cubicBezTo>
                  <a:cubicBezTo>
                    <a:pt x="79" y="0"/>
                    <a:pt x="79" y="0"/>
                    <a:pt x="79" y="0"/>
                  </a:cubicBezTo>
                  <a:cubicBezTo>
                    <a:pt x="74" y="4"/>
                    <a:pt x="70" y="9"/>
                    <a:pt x="70" y="9"/>
                  </a:cubicBezTo>
                  <a:cubicBezTo>
                    <a:pt x="71" y="4"/>
                    <a:pt x="71" y="4"/>
                    <a:pt x="71" y="4"/>
                  </a:cubicBezTo>
                  <a:cubicBezTo>
                    <a:pt x="71" y="4"/>
                    <a:pt x="70" y="5"/>
                    <a:pt x="58" y="13"/>
                  </a:cubicBezTo>
                  <a:cubicBezTo>
                    <a:pt x="47" y="20"/>
                    <a:pt x="49" y="30"/>
                    <a:pt x="49" y="36"/>
                  </a:cubicBezTo>
                  <a:cubicBezTo>
                    <a:pt x="49" y="40"/>
                    <a:pt x="50" y="43"/>
                    <a:pt x="50" y="43"/>
                  </a:cubicBezTo>
                  <a:cubicBezTo>
                    <a:pt x="45" y="45"/>
                    <a:pt x="48" y="48"/>
                    <a:pt x="48" y="55"/>
                  </a:cubicBezTo>
                  <a:cubicBezTo>
                    <a:pt x="48" y="64"/>
                    <a:pt x="53" y="63"/>
                    <a:pt x="53" y="63"/>
                  </a:cubicBezTo>
                  <a:cubicBezTo>
                    <a:pt x="55" y="75"/>
                    <a:pt x="61" y="83"/>
                    <a:pt x="61" y="83"/>
                  </a:cubicBezTo>
                  <a:cubicBezTo>
                    <a:pt x="61" y="83"/>
                    <a:pt x="59" y="94"/>
                    <a:pt x="59" y="96"/>
                  </a:cubicBezTo>
                  <a:cubicBezTo>
                    <a:pt x="57" y="96"/>
                    <a:pt x="52" y="99"/>
                    <a:pt x="42" y="104"/>
                  </a:cubicBezTo>
                  <a:cubicBezTo>
                    <a:pt x="27" y="110"/>
                    <a:pt x="31" y="106"/>
                    <a:pt x="19" y="112"/>
                  </a:cubicBezTo>
                  <a:cubicBezTo>
                    <a:pt x="0" y="122"/>
                    <a:pt x="4" y="162"/>
                    <a:pt x="4" y="162"/>
                  </a:cubicBezTo>
                  <a:cubicBezTo>
                    <a:pt x="64" y="162"/>
                    <a:pt x="64" y="162"/>
                    <a:pt x="64" y="162"/>
                  </a:cubicBezTo>
                  <a:lnTo>
                    <a:pt x="71" y="134"/>
                  </a:lnTo>
                  <a:close/>
                </a:path>
              </a:pathLst>
            </a:custGeom>
            <a:grp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168" name="Freeform 156"/>
            <p:cNvSpPr>
              <a:spLocks/>
            </p:cNvSpPr>
            <p:nvPr/>
          </p:nvSpPr>
          <p:spPr bwMode="auto">
            <a:xfrm>
              <a:off x="7067550" y="3825876"/>
              <a:ext cx="635000" cy="754063"/>
            </a:xfrm>
            <a:custGeom>
              <a:avLst/>
              <a:gdLst>
                <a:gd name="T0" fmla="*/ 169 w 169"/>
                <a:gd name="T1" fmla="*/ 201 h 201"/>
                <a:gd name="T2" fmla="*/ 156 w 169"/>
                <a:gd name="T3" fmla="*/ 141 h 201"/>
                <a:gd name="T4" fmla="*/ 128 w 169"/>
                <a:gd name="T5" fmla="*/ 122 h 201"/>
                <a:gd name="T6" fmla="*/ 111 w 169"/>
                <a:gd name="T7" fmla="*/ 114 h 201"/>
                <a:gd name="T8" fmla="*/ 110 w 169"/>
                <a:gd name="T9" fmla="*/ 107 h 201"/>
                <a:gd name="T10" fmla="*/ 104 w 169"/>
                <a:gd name="T11" fmla="*/ 106 h 201"/>
                <a:gd name="T12" fmla="*/ 103 w 169"/>
                <a:gd name="T13" fmla="*/ 98 h 201"/>
                <a:gd name="T14" fmla="*/ 110 w 169"/>
                <a:gd name="T15" fmla="*/ 82 h 201"/>
                <a:gd name="T16" fmla="*/ 117 w 169"/>
                <a:gd name="T17" fmla="*/ 73 h 201"/>
                <a:gd name="T18" fmla="*/ 114 w 169"/>
                <a:gd name="T19" fmla="*/ 59 h 201"/>
                <a:gd name="T20" fmla="*/ 114 w 169"/>
                <a:gd name="T21" fmla="*/ 31 h 201"/>
                <a:gd name="T22" fmla="*/ 64 w 169"/>
                <a:gd name="T23" fmla="*/ 18 h 201"/>
                <a:gd name="T24" fmla="*/ 52 w 169"/>
                <a:gd name="T25" fmla="*/ 51 h 201"/>
                <a:gd name="T26" fmla="*/ 55 w 169"/>
                <a:gd name="T27" fmla="*/ 60 h 201"/>
                <a:gd name="T28" fmla="*/ 54 w 169"/>
                <a:gd name="T29" fmla="*/ 75 h 201"/>
                <a:gd name="T30" fmla="*/ 59 w 169"/>
                <a:gd name="T31" fmla="*/ 82 h 201"/>
                <a:gd name="T32" fmla="*/ 67 w 169"/>
                <a:gd name="T33" fmla="*/ 98 h 201"/>
                <a:gd name="T34" fmla="*/ 67 w 169"/>
                <a:gd name="T35" fmla="*/ 106 h 201"/>
                <a:gd name="T36" fmla="*/ 61 w 169"/>
                <a:gd name="T37" fmla="*/ 107 h 201"/>
                <a:gd name="T38" fmla="*/ 60 w 169"/>
                <a:gd name="T39" fmla="*/ 113 h 201"/>
                <a:gd name="T40" fmla="*/ 44 w 169"/>
                <a:gd name="T41" fmla="*/ 121 h 201"/>
                <a:gd name="T42" fmla="*/ 11 w 169"/>
                <a:gd name="T43" fmla="*/ 147 h 201"/>
                <a:gd name="T44" fmla="*/ 0 w 169"/>
                <a:gd name="T45" fmla="*/ 201 h 201"/>
                <a:gd name="T46" fmla="*/ 169 w 169"/>
                <a:gd name="T47"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9" h="201">
                  <a:moveTo>
                    <a:pt x="169" y="201"/>
                  </a:moveTo>
                  <a:cubicBezTo>
                    <a:pt x="169" y="190"/>
                    <a:pt x="156" y="141"/>
                    <a:pt x="156" y="141"/>
                  </a:cubicBezTo>
                  <a:cubicBezTo>
                    <a:pt x="156" y="134"/>
                    <a:pt x="146" y="126"/>
                    <a:pt x="128" y="122"/>
                  </a:cubicBezTo>
                  <a:cubicBezTo>
                    <a:pt x="119" y="119"/>
                    <a:pt x="111" y="114"/>
                    <a:pt x="111" y="114"/>
                  </a:cubicBezTo>
                  <a:cubicBezTo>
                    <a:pt x="109" y="113"/>
                    <a:pt x="110" y="107"/>
                    <a:pt x="110" y="107"/>
                  </a:cubicBezTo>
                  <a:cubicBezTo>
                    <a:pt x="104" y="106"/>
                    <a:pt x="104" y="106"/>
                    <a:pt x="104" y="106"/>
                  </a:cubicBezTo>
                  <a:cubicBezTo>
                    <a:pt x="104" y="105"/>
                    <a:pt x="103" y="98"/>
                    <a:pt x="103" y="98"/>
                  </a:cubicBezTo>
                  <a:cubicBezTo>
                    <a:pt x="110" y="96"/>
                    <a:pt x="110" y="82"/>
                    <a:pt x="110" y="82"/>
                  </a:cubicBezTo>
                  <a:cubicBezTo>
                    <a:pt x="114" y="84"/>
                    <a:pt x="117" y="73"/>
                    <a:pt x="117" y="73"/>
                  </a:cubicBezTo>
                  <a:cubicBezTo>
                    <a:pt x="122" y="58"/>
                    <a:pt x="114" y="59"/>
                    <a:pt x="114" y="59"/>
                  </a:cubicBezTo>
                  <a:cubicBezTo>
                    <a:pt x="117" y="48"/>
                    <a:pt x="114" y="31"/>
                    <a:pt x="114" y="31"/>
                  </a:cubicBezTo>
                  <a:cubicBezTo>
                    <a:pt x="111" y="0"/>
                    <a:pt x="58" y="8"/>
                    <a:pt x="64" y="18"/>
                  </a:cubicBezTo>
                  <a:cubicBezTo>
                    <a:pt x="48" y="16"/>
                    <a:pt x="52" y="51"/>
                    <a:pt x="52" y="51"/>
                  </a:cubicBezTo>
                  <a:cubicBezTo>
                    <a:pt x="55" y="60"/>
                    <a:pt x="55" y="60"/>
                    <a:pt x="55" y="60"/>
                  </a:cubicBezTo>
                  <a:cubicBezTo>
                    <a:pt x="49" y="64"/>
                    <a:pt x="53" y="69"/>
                    <a:pt x="54" y="75"/>
                  </a:cubicBezTo>
                  <a:cubicBezTo>
                    <a:pt x="54" y="84"/>
                    <a:pt x="59" y="82"/>
                    <a:pt x="59" y="82"/>
                  </a:cubicBezTo>
                  <a:cubicBezTo>
                    <a:pt x="60" y="97"/>
                    <a:pt x="67" y="98"/>
                    <a:pt x="67" y="98"/>
                  </a:cubicBezTo>
                  <a:cubicBezTo>
                    <a:pt x="68" y="107"/>
                    <a:pt x="67" y="106"/>
                    <a:pt x="67" y="106"/>
                  </a:cubicBezTo>
                  <a:cubicBezTo>
                    <a:pt x="61" y="107"/>
                    <a:pt x="61" y="107"/>
                    <a:pt x="61" y="107"/>
                  </a:cubicBezTo>
                  <a:cubicBezTo>
                    <a:pt x="61" y="109"/>
                    <a:pt x="60" y="113"/>
                    <a:pt x="60" y="113"/>
                  </a:cubicBezTo>
                  <a:cubicBezTo>
                    <a:pt x="53" y="116"/>
                    <a:pt x="51" y="118"/>
                    <a:pt x="44" y="121"/>
                  </a:cubicBezTo>
                  <a:cubicBezTo>
                    <a:pt x="29" y="128"/>
                    <a:pt x="14" y="136"/>
                    <a:pt x="11" y="147"/>
                  </a:cubicBezTo>
                  <a:cubicBezTo>
                    <a:pt x="8" y="158"/>
                    <a:pt x="0" y="201"/>
                    <a:pt x="0" y="201"/>
                  </a:cubicBezTo>
                  <a:cubicBezTo>
                    <a:pt x="169" y="201"/>
                    <a:pt x="169" y="201"/>
                    <a:pt x="169" y="201"/>
                  </a:cubicBezTo>
                  <a:close/>
                </a:path>
              </a:pathLst>
            </a:custGeom>
            <a:grp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25727" y="3094389"/>
            <a:ext cx="2362335" cy="1801597"/>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721849" y="2380099"/>
            <a:ext cx="351429" cy="422087"/>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576661" y="4116688"/>
            <a:ext cx="1361733" cy="1411044"/>
          </a:xfrm>
          <a:prstGeom prst="rect">
            <a:avLst/>
          </a:prstGeom>
        </p:spPr>
      </p:pic>
      <p:pic>
        <p:nvPicPr>
          <p:cNvPr id="59" name="Picture 5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60296" y="386339"/>
            <a:ext cx="1456766" cy="1453433"/>
          </a:xfrm>
          <a:prstGeom prst="rect">
            <a:avLst/>
          </a:prstGeom>
        </p:spPr>
      </p:pic>
      <p:pic>
        <p:nvPicPr>
          <p:cNvPr id="13" name="Picture 12"/>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698716" y="1949452"/>
            <a:ext cx="410341" cy="410326"/>
          </a:xfrm>
          <a:prstGeom prst="rect">
            <a:avLst/>
          </a:prstGeom>
        </p:spPr>
      </p:pic>
      <p:pic>
        <p:nvPicPr>
          <p:cNvPr id="5" name="Picture 4"/>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525716" y="2311742"/>
            <a:ext cx="394675" cy="438449"/>
          </a:xfrm>
          <a:prstGeom prst="rect">
            <a:avLst/>
          </a:prstGeom>
        </p:spPr>
      </p:pic>
      <p:pic>
        <p:nvPicPr>
          <p:cNvPr id="15" name="Picture 14"/>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8060173" y="2439547"/>
            <a:ext cx="391350" cy="379136"/>
          </a:xfrm>
          <a:prstGeom prst="rect">
            <a:avLst/>
          </a:prstGeom>
        </p:spPr>
      </p:pic>
      <p:pic>
        <p:nvPicPr>
          <p:cNvPr id="14" name="Picture 1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8177702" y="2090289"/>
            <a:ext cx="360375" cy="375828"/>
          </a:xfrm>
          <a:prstGeom prst="rect">
            <a:avLst/>
          </a:prstGeom>
        </p:spPr>
      </p:pic>
    </p:spTree>
    <p:extLst>
      <p:ext uri="{BB962C8B-B14F-4D97-AF65-F5344CB8AC3E}">
        <p14:creationId xmlns:p14="http://schemas.microsoft.com/office/powerpoint/2010/main" val="3553628709"/>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5" name="Picture 4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91656" y="6046768"/>
            <a:ext cx="752111" cy="938277"/>
          </a:xfrm>
          <a:prstGeom prst="rect">
            <a:avLst/>
          </a:prstGeom>
        </p:spPr>
      </p:pic>
      <p:grpSp>
        <p:nvGrpSpPr>
          <p:cNvPr id="26" name="Group 16"/>
          <p:cNvGrpSpPr>
            <a:grpSpLocks noChangeAspect="1"/>
          </p:cNvGrpSpPr>
          <p:nvPr/>
        </p:nvGrpSpPr>
        <p:grpSpPr bwMode="auto">
          <a:xfrm>
            <a:off x="8549281" y="5768976"/>
            <a:ext cx="742950" cy="1239838"/>
            <a:chOff x="5378" y="3634"/>
            <a:chExt cx="468" cy="781"/>
          </a:xfrm>
        </p:grpSpPr>
        <p:sp>
          <p:nvSpPr>
            <p:cNvPr id="28" name="Freeform 17"/>
            <p:cNvSpPr>
              <a:spLocks noEditPoints="1"/>
            </p:cNvSpPr>
            <p:nvPr/>
          </p:nvSpPr>
          <p:spPr bwMode="auto">
            <a:xfrm>
              <a:off x="5378" y="3634"/>
              <a:ext cx="468" cy="781"/>
            </a:xfrm>
            <a:custGeom>
              <a:avLst/>
              <a:gdLst>
                <a:gd name="T0" fmla="*/ 275 w 275"/>
                <a:gd name="T1" fmla="*/ 660 h 660"/>
                <a:gd name="T2" fmla="*/ 275 w 275"/>
                <a:gd name="T3" fmla="*/ 151 h 660"/>
                <a:gd name="T4" fmla="*/ 234 w 275"/>
                <a:gd name="T5" fmla="*/ 151 h 660"/>
                <a:gd name="T6" fmla="*/ 234 w 275"/>
                <a:gd name="T7" fmla="*/ 84 h 660"/>
                <a:gd name="T8" fmla="*/ 182 w 275"/>
                <a:gd name="T9" fmla="*/ 84 h 660"/>
                <a:gd name="T10" fmla="*/ 122 w 275"/>
                <a:gd name="T11" fmla="*/ 0 h 660"/>
                <a:gd name="T12" fmla="*/ 0 w 275"/>
                <a:gd name="T13" fmla="*/ 0 h 660"/>
                <a:gd name="T14" fmla="*/ 0 w 275"/>
                <a:gd name="T15" fmla="*/ 105 h 660"/>
                <a:gd name="T16" fmla="*/ 0 w 275"/>
                <a:gd name="T17" fmla="*/ 105 h 660"/>
                <a:gd name="T18" fmla="*/ 0 w 275"/>
                <a:gd name="T19" fmla="*/ 660 h 660"/>
                <a:gd name="T20" fmla="*/ 119 w 275"/>
                <a:gd name="T21" fmla="*/ 660 h 660"/>
                <a:gd name="T22" fmla="*/ 119 w 275"/>
                <a:gd name="T23" fmla="*/ 66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 h="660">
                  <a:moveTo>
                    <a:pt x="275" y="660"/>
                  </a:moveTo>
                  <a:cubicBezTo>
                    <a:pt x="275" y="178"/>
                    <a:pt x="275" y="151"/>
                    <a:pt x="275" y="151"/>
                  </a:cubicBezTo>
                  <a:cubicBezTo>
                    <a:pt x="234" y="151"/>
                    <a:pt x="234" y="151"/>
                    <a:pt x="234" y="151"/>
                  </a:cubicBezTo>
                  <a:cubicBezTo>
                    <a:pt x="234" y="84"/>
                    <a:pt x="234" y="84"/>
                    <a:pt x="234" y="84"/>
                  </a:cubicBezTo>
                  <a:cubicBezTo>
                    <a:pt x="182" y="84"/>
                    <a:pt x="182" y="84"/>
                    <a:pt x="182" y="84"/>
                  </a:cubicBezTo>
                  <a:cubicBezTo>
                    <a:pt x="122" y="0"/>
                    <a:pt x="122" y="0"/>
                    <a:pt x="122" y="0"/>
                  </a:cubicBezTo>
                  <a:cubicBezTo>
                    <a:pt x="0" y="0"/>
                    <a:pt x="0" y="0"/>
                    <a:pt x="0" y="0"/>
                  </a:cubicBezTo>
                  <a:cubicBezTo>
                    <a:pt x="0" y="105"/>
                    <a:pt x="0" y="105"/>
                    <a:pt x="0" y="105"/>
                  </a:cubicBezTo>
                  <a:cubicBezTo>
                    <a:pt x="0" y="105"/>
                    <a:pt x="0" y="105"/>
                    <a:pt x="0" y="105"/>
                  </a:cubicBezTo>
                  <a:cubicBezTo>
                    <a:pt x="0" y="657"/>
                    <a:pt x="0" y="660"/>
                    <a:pt x="0" y="660"/>
                  </a:cubicBezTo>
                  <a:moveTo>
                    <a:pt x="119" y="660"/>
                  </a:moveTo>
                  <a:cubicBezTo>
                    <a:pt x="119" y="660"/>
                    <a:pt x="119" y="660"/>
                    <a:pt x="119" y="660"/>
                  </a:cubicBezTo>
                </a:path>
              </a:pathLst>
            </a:custGeom>
            <a:solidFill>
              <a:srgbClr val="7778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a:off x="5437" y="4212"/>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a:off x="5568" y="4212"/>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24"/>
            <p:cNvSpPr>
              <a:spLocks/>
            </p:cNvSpPr>
            <p:nvPr/>
          </p:nvSpPr>
          <p:spPr bwMode="auto">
            <a:xfrm>
              <a:off x="5701" y="4212"/>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25"/>
            <p:cNvSpPr>
              <a:spLocks/>
            </p:cNvSpPr>
            <p:nvPr/>
          </p:nvSpPr>
          <p:spPr bwMode="auto">
            <a:xfrm>
              <a:off x="5437" y="4017"/>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26"/>
            <p:cNvSpPr>
              <a:spLocks/>
            </p:cNvSpPr>
            <p:nvPr/>
          </p:nvSpPr>
          <p:spPr bwMode="auto">
            <a:xfrm>
              <a:off x="5568" y="4017"/>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27"/>
            <p:cNvSpPr>
              <a:spLocks/>
            </p:cNvSpPr>
            <p:nvPr/>
          </p:nvSpPr>
          <p:spPr bwMode="auto">
            <a:xfrm>
              <a:off x="5701" y="4017"/>
              <a:ext cx="85" cy="65"/>
            </a:xfrm>
            <a:custGeom>
              <a:avLst/>
              <a:gdLst>
                <a:gd name="T0" fmla="*/ 50 w 50"/>
                <a:gd name="T1" fmla="*/ 0 h 38"/>
                <a:gd name="T2" fmla="*/ 50 w 50"/>
                <a:gd name="T3" fmla="*/ 38 h 38"/>
                <a:gd name="T4" fmla="*/ 0 w 50"/>
                <a:gd name="T5" fmla="*/ 38 h 38"/>
                <a:gd name="T6" fmla="*/ 0 w 50"/>
                <a:gd name="T7" fmla="*/ 0 h 38"/>
                <a:gd name="T8" fmla="*/ 0 w 50"/>
                <a:gd name="T9" fmla="*/ 0 h 38"/>
                <a:gd name="T10" fmla="*/ 0 w 50"/>
                <a:gd name="T11" fmla="*/ 0 h 38"/>
              </a:gdLst>
              <a:ahLst/>
              <a:cxnLst>
                <a:cxn ang="0">
                  <a:pos x="T0" y="T1"/>
                </a:cxn>
                <a:cxn ang="0">
                  <a:pos x="T2" y="T3"/>
                </a:cxn>
                <a:cxn ang="0">
                  <a:pos x="T4" y="T5"/>
                </a:cxn>
                <a:cxn ang="0">
                  <a:pos x="T6" y="T7"/>
                </a:cxn>
                <a:cxn ang="0">
                  <a:pos x="T8" y="T9"/>
                </a:cxn>
                <a:cxn ang="0">
                  <a:pos x="T10" y="T11"/>
                </a:cxn>
              </a:cxnLst>
              <a:rect l="0" t="0" r="r" b="b"/>
              <a:pathLst>
                <a:path w="50" h="38">
                  <a:moveTo>
                    <a:pt x="50" y="0"/>
                  </a:moveTo>
                  <a:cubicBezTo>
                    <a:pt x="50" y="38"/>
                    <a:pt x="50" y="38"/>
                    <a:pt x="50" y="38"/>
                  </a:cubicBezTo>
                  <a:cubicBezTo>
                    <a:pt x="0" y="38"/>
                    <a:pt x="0" y="38"/>
                    <a:pt x="0" y="38"/>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8"/>
            <p:cNvSpPr>
              <a:spLocks/>
            </p:cNvSpPr>
            <p:nvPr/>
          </p:nvSpPr>
          <p:spPr bwMode="auto">
            <a:xfrm>
              <a:off x="5437" y="3797"/>
              <a:ext cx="85" cy="66"/>
            </a:xfrm>
            <a:custGeom>
              <a:avLst/>
              <a:gdLst>
                <a:gd name="T0" fmla="*/ 50 w 50"/>
                <a:gd name="T1" fmla="*/ 0 h 39"/>
                <a:gd name="T2" fmla="*/ 50 w 50"/>
                <a:gd name="T3" fmla="*/ 39 h 39"/>
                <a:gd name="T4" fmla="*/ 0 w 50"/>
                <a:gd name="T5" fmla="*/ 39 h 39"/>
                <a:gd name="T6" fmla="*/ 0 w 50"/>
                <a:gd name="T7" fmla="*/ 0 h 39"/>
                <a:gd name="T8" fmla="*/ 0 w 50"/>
                <a:gd name="T9" fmla="*/ 0 h 39"/>
                <a:gd name="T10" fmla="*/ 0 w 50"/>
                <a:gd name="T11" fmla="*/ 0 h 39"/>
              </a:gdLst>
              <a:ahLst/>
              <a:cxnLst>
                <a:cxn ang="0">
                  <a:pos x="T0" y="T1"/>
                </a:cxn>
                <a:cxn ang="0">
                  <a:pos x="T2" y="T3"/>
                </a:cxn>
                <a:cxn ang="0">
                  <a:pos x="T4" y="T5"/>
                </a:cxn>
                <a:cxn ang="0">
                  <a:pos x="T6" y="T7"/>
                </a:cxn>
                <a:cxn ang="0">
                  <a:pos x="T8" y="T9"/>
                </a:cxn>
                <a:cxn ang="0">
                  <a:pos x="T10" y="T11"/>
                </a:cxn>
              </a:cxnLst>
              <a:rect l="0" t="0" r="r" b="b"/>
              <a:pathLst>
                <a:path w="50" h="39">
                  <a:moveTo>
                    <a:pt x="50" y="0"/>
                  </a:moveTo>
                  <a:cubicBezTo>
                    <a:pt x="50" y="39"/>
                    <a:pt x="50" y="39"/>
                    <a:pt x="50" y="39"/>
                  </a:cubicBezTo>
                  <a:cubicBezTo>
                    <a:pt x="0" y="39"/>
                    <a:pt x="0" y="39"/>
                    <a:pt x="0" y="39"/>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29"/>
            <p:cNvSpPr>
              <a:spLocks/>
            </p:cNvSpPr>
            <p:nvPr/>
          </p:nvSpPr>
          <p:spPr bwMode="auto">
            <a:xfrm>
              <a:off x="5568" y="3797"/>
              <a:ext cx="85" cy="66"/>
            </a:xfrm>
            <a:custGeom>
              <a:avLst/>
              <a:gdLst>
                <a:gd name="T0" fmla="*/ 50 w 50"/>
                <a:gd name="T1" fmla="*/ 0 h 39"/>
                <a:gd name="T2" fmla="*/ 50 w 50"/>
                <a:gd name="T3" fmla="*/ 39 h 39"/>
                <a:gd name="T4" fmla="*/ 0 w 50"/>
                <a:gd name="T5" fmla="*/ 39 h 39"/>
                <a:gd name="T6" fmla="*/ 0 w 50"/>
                <a:gd name="T7" fmla="*/ 0 h 39"/>
                <a:gd name="T8" fmla="*/ 0 w 50"/>
                <a:gd name="T9" fmla="*/ 0 h 39"/>
                <a:gd name="T10" fmla="*/ 0 w 50"/>
                <a:gd name="T11" fmla="*/ 0 h 39"/>
              </a:gdLst>
              <a:ahLst/>
              <a:cxnLst>
                <a:cxn ang="0">
                  <a:pos x="T0" y="T1"/>
                </a:cxn>
                <a:cxn ang="0">
                  <a:pos x="T2" y="T3"/>
                </a:cxn>
                <a:cxn ang="0">
                  <a:pos x="T4" y="T5"/>
                </a:cxn>
                <a:cxn ang="0">
                  <a:pos x="T6" y="T7"/>
                </a:cxn>
                <a:cxn ang="0">
                  <a:pos x="T8" y="T9"/>
                </a:cxn>
                <a:cxn ang="0">
                  <a:pos x="T10" y="T11"/>
                </a:cxn>
              </a:cxnLst>
              <a:rect l="0" t="0" r="r" b="b"/>
              <a:pathLst>
                <a:path w="50" h="39">
                  <a:moveTo>
                    <a:pt x="50" y="0"/>
                  </a:moveTo>
                  <a:cubicBezTo>
                    <a:pt x="50" y="39"/>
                    <a:pt x="50" y="39"/>
                    <a:pt x="50" y="39"/>
                  </a:cubicBezTo>
                  <a:cubicBezTo>
                    <a:pt x="0" y="39"/>
                    <a:pt x="0" y="39"/>
                    <a:pt x="0" y="39"/>
                  </a:cubicBezTo>
                  <a:cubicBezTo>
                    <a:pt x="0" y="0"/>
                    <a:pt x="0" y="0"/>
                    <a:pt x="0" y="0"/>
                  </a:cubicBezTo>
                  <a:cubicBezTo>
                    <a:pt x="0" y="0"/>
                    <a:pt x="0" y="0"/>
                    <a:pt x="0" y="0"/>
                  </a:cubicBezTo>
                  <a:cubicBezTo>
                    <a:pt x="0" y="0"/>
                    <a:pt x="0" y="0"/>
                    <a:pt x="0" y="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Line 30"/>
            <p:cNvSpPr>
              <a:spLocks noChangeShapeType="1"/>
            </p:cNvSpPr>
            <p:nvPr/>
          </p:nvSpPr>
          <p:spPr bwMode="auto">
            <a:xfrm>
              <a:off x="5786" y="37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Line 31"/>
            <p:cNvSpPr>
              <a:spLocks noChangeShapeType="1"/>
            </p:cNvSpPr>
            <p:nvPr/>
          </p:nvSpPr>
          <p:spPr bwMode="auto">
            <a:xfrm>
              <a:off x="5786" y="3797"/>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4"/>
            <p:cNvSpPr>
              <a:spLocks/>
            </p:cNvSpPr>
            <p:nvPr/>
          </p:nvSpPr>
          <p:spPr bwMode="auto">
            <a:xfrm>
              <a:off x="5437" y="3910"/>
              <a:ext cx="349" cy="66"/>
            </a:xfrm>
            <a:custGeom>
              <a:avLst/>
              <a:gdLst>
                <a:gd name="T0" fmla="*/ 0 w 349"/>
                <a:gd name="T1" fmla="*/ 0 h 66"/>
                <a:gd name="T2" fmla="*/ 349 w 349"/>
                <a:gd name="T3" fmla="*/ 0 h 66"/>
                <a:gd name="T4" fmla="*/ 349 w 349"/>
                <a:gd name="T5" fmla="*/ 66 h 66"/>
                <a:gd name="T6" fmla="*/ 0 w 349"/>
                <a:gd name="T7" fmla="*/ 66 h 66"/>
                <a:gd name="T8" fmla="*/ 0 w 349"/>
                <a:gd name="T9" fmla="*/ 0 h 66"/>
                <a:gd name="T10" fmla="*/ 0 w 349"/>
                <a:gd name="T11" fmla="*/ 0 h 66"/>
              </a:gdLst>
              <a:ahLst/>
              <a:cxnLst>
                <a:cxn ang="0">
                  <a:pos x="T0" y="T1"/>
                </a:cxn>
                <a:cxn ang="0">
                  <a:pos x="T2" y="T3"/>
                </a:cxn>
                <a:cxn ang="0">
                  <a:pos x="T4" y="T5"/>
                </a:cxn>
                <a:cxn ang="0">
                  <a:pos x="T6" y="T7"/>
                </a:cxn>
                <a:cxn ang="0">
                  <a:pos x="T8" y="T9"/>
                </a:cxn>
                <a:cxn ang="0">
                  <a:pos x="T10" y="T11"/>
                </a:cxn>
              </a:cxnLst>
              <a:rect l="0" t="0" r="r" b="b"/>
              <a:pathLst>
                <a:path w="349" h="66">
                  <a:moveTo>
                    <a:pt x="0" y="0"/>
                  </a:moveTo>
                  <a:lnTo>
                    <a:pt x="349" y="0"/>
                  </a:lnTo>
                  <a:lnTo>
                    <a:pt x="349" y="66"/>
                  </a:lnTo>
                  <a:lnTo>
                    <a:pt x="0" y="66"/>
                  </a:lnTo>
                  <a:lnTo>
                    <a:pt x="0" y="0"/>
                  </a:lnTo>
                  <a:lnTo>
                    <a:pt x="0"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5"/>
            <p:cNvSpPr>
              <a:spLocks/>
            </p:cNvSpPr>
            <p:nvPr/>
          </p:nvSpPr>
          <p:spPr bwMode="auto">
            <a:xfrm>
              <a:off x="5437" y="4107"/>
              <a:ext cx="349" cy="65"/>
            </a:xfrm>
            <a:custGeom>
              <a:avLst/>
              <a:gdLst>
                <a:gd name="T0" fmla="*/ 0 w 349"/>
                <a:gd name="T1" fmla="*/ 0 h 65"/>
                <a:gd name="T2" fmla="*/ 349 w 349"/>
                <a:gd name="T3" fmla="*/ 0 h 65"/>
                <a:gd name="T4" fmla="*/ 349 w 349"/>
                <a:gd name="T5" fmla="*/ 65 h 65"/>
                <a:gd name="T6" fmla="*/ 0 w 349"/>
                <a:gd name="T7" fmla="*/ 65 h 65"/>
                <a:gd name="T8" fmla="*/ 0 w 349"/>
                <a:gd name="T9" fmla="*/ 0 h 65"/>
                <a:gd name="T10" fmla="*/ 0 w 349"/>
                <a:gd name="T11" fmla="*/ 0 h 65"/>
              </a:gdLst>
              <a:ahLst/>
              <a:cxnLst>
                <a:cxn ang="0">
                  <a:pos x="T0" y="T1"/>
                </a:cxn>
                <a:cxn ang="0">
                  <a:pos x="T2" y="T3"/>
                </a:cxn>
                <a:cxn ang="0">
                  <a:pos x="T4" y="T5"/>
                </a:cxn>
                <a:cxn ang="0">
                  <a:pos x="T6" y="T7"/>
                </a:cxn>
                <a:cxn ang="0">
                  <a:pos x="T8" y="T9"/>
                </a:cxn>
                <a:cxn ang="0">
                  <a:pos x="T10" y="T11"/>
                </a:cxn>
              </a:cxnLst>
              <a:rect l="0" t="0" r="r" b="b"/>
              <a:pathLst>
                <a:path w="349" h="65">
                  <a:moveTo>
                    <a:pt x="0" y="0"/>
                  </a:moveTo>
                  <a:lnTo>
                    <a:pt x="349" y="0"/>
                  </a:lnTo>
                  <a:lnTo>
                    <a:pt x="349" y="65"/>
                  </a:lnTo>
                  <a:lnTo>
                    <a:pt x="0" y="65"/>
                  </a:lnTo>
                  <a:lnTo>
                    <a:pt x="0" y="0"/>
                  </a:lnTo>
                  <a:lnTo>
                    <a:pt x="0"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36"/>
            <p:cNvSpPr>
              <a:spLocks/>
            </p:cNvSpPr>
            <p:nvPr/>
          </p:nvSpPr>
          <p:spPr bwMode="auto">
            <a:xfrm>
              <a:off x="5437" y="4302"/>
              <a:ext cx="349" cy="66"/>
            </a:xfrm>
            <a:custGeom>
              <a:avLst/>
              <a:gdLst>
                <a:gd name="T0" fmla="*/ 0 w 349"/>
                <a:gd name="T1" fmla="*/ 0 h 66"/>
                <a:gd name="T2" fmla="*/ 349 w 349"/>
                <a:gd name="T3" fmla="*/ 0 h 66"/>
                <a:gd name="T4" fmla="*/ 349 w 349"/>
                <a:gd name="T5" fmla="*/ 66 h 66"/>
                <a:gd name="T6" fmla="*/ 0 w 349"/>
                <a:gd name="T7" fmla="*/ 66 h 66"/>
                <a:gd name="T8" fmla="*/ 0 w 349"/>
                <a:gd name="T9" fmla="*/ 0 h 66"/>
                <a:gd name="T10" fmla="*/ 0 w 349"/>
                <a:gd name="T11" fmla="*/ 0 h 66"/>
              </a:gdLst>
              <a:ahLst/>
              <a:cxnLst>
                <a:cxn ang="0">
                  <a:pos x="T0" y="T1"/>
                </a:cxn>
                <a:cxn ang="0">
                  <a:pos x="T2" y="T3"/>
                </a:cxn>
                <a:cxn ang="0">
                  <a:pos x="T4" y="T5"/>
                </a:cxn>
                <a:cxn ang="0">
                  <a:pos x="T6" y="T7"/>
                </a:cxn>
                <a:cxn ang="0">
                  <a:pos x="T8" y="T9"/>
                </a:cxn>
                <a:cxn ang="0">
                  <a:pos x="T10" y="T11"/>
                </a:cxn>
              </a:cxnLst>
              <a:rect l="0" t="0" r="r" b="b"/>
              <a:pathLst>
                <a:path w="349" h="66">
                  <a:moveTo>
                    <a:pt x="0" y="0"/>
                  </a:moveTo>
                  <a:lnTo>
                    <a:pt x="349" y="0"/>
                  </a:lnTo>
                  <a:lnTo>
                    <a:pt x="349" y="66"/>
                  </a:lnTo>
                  <a:lnTo>
                    <a:pt x="0" y="66"/>
                  </a:lnTo>
                  <a:lnTo>
                    <a:pt x="0" y="0"/>
                  </a:lnTo>
                  <a:lnTo>
                    <a:pt x="0"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8" name="Content Placeholder 5"/>
          <p:cNvSpPr txBox="1">
            <a:spLocks/>
          </p:cNvSpPr>
          <p:nvPr/>
        </p:nvSpPr>
        <p:spPr>
          <a:xfrm>
            <a:off x="318232" y="1543739"/>
            <a:ext cx="6247220" cy="5820626"/>
          </a:xfrm>
          <a:prstGeom prst="rect">
            <a:avLst/>
          </a:prstGeom>
        </p:spPr>
        <p:txBody>
          <a:bodyPr vert="horz" wrap="square" lIns="149196" tIns="93247" rIns="149196" bIns="93247" rtlCol="0">
            <a:spAutoFit/>
          </a:bodyPr>
          <a:lst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2548" kern="1200" spc="0" baseline="0">
                <a:gradFill>
                  <a:gsLst>
                    <a:gs pos="1250">
                      <a:schemeClr val="tx1"/>
                    </a:gs>
                    <a:gs pos="100000">
                      <a:schemeClr val="tx1"/>
                    </a:gs>
                  </a:gsLst>
                  <a:lin ang="5400000" scaled="0"/>
                </a:gradFill>
                <a:latin typeface="+mn-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100000"/>
              </a:lnSpc>
              <a:spcBef>
                <a:spcPts val="2000"/>
              </a:spcBef>
              <a:buFont typeface="Arial" pitchFamily="34" charset="0"/>
              <a:buNone/>
            </a:pPr>
            <a:r>
              <a:rPr lang="en-US" sz="2400" dirty="0">
                <a:solidFill>
                  <a:srgbClr val="0072BC"/>
                </a:solidFill>
                <a:latin typeface="Segoe UI Light"/>
              </a:rPr>
              <a:t>Azure AD Join makes it possible to connect work-owned Windows </a:t>
            </a:r>
            <a:r>
              <a:rPr lang="en-US" sz="2400" dirty="0" smtClean="0">
                <a:solidFill>
                  <a:srgbClr val="0072BC"/>
                </a:solidFill>
                <a:latin typeface="Segoe UI Light"/>
              </a:rPr>
              <a:t>10 devices </a:t>
            </a:r>
            <a:r>
              <a:rPr lang="en-US" sz="2400" dirty="0">
                <a:solidFill>
                  <a:srgbClr val="0072BC"/>
                </a:solidFill>
                <a:latin typeface="Segoe UI Light"/>
              </a:rPr>
              <a:t>to your company’s Azure Active </a:t>
            </a:r>
            <a:r>
              <a:rPr lang="en-US" sz="2400" dirty="0" smtClean="0">
                <a:solidFill>
                  <a:srgbClr val="0072BC"/>
                </a:solidFill>
                <a:latin typeface="Segoe UI Light"/>
              </a:rPr>
              <a:t>Directory. </a:t>
            </a:r>
          </a:p>
          <a:p>
            <a:pPr marL="0" indent="0">
              <a:lnSpc>
                <a:spcPct val="100000"/>
              </a:lnSpc>
              <a:spcBef>
                <a:spcPts val="2000"/>
              </a:spcBef>
              <a:buFont typeface="Arial" pitchFamily="34" charset="0"/>
              <a:buNone/>
            </a:pPr>
            <a:r>
              <a:rPr lang="en-US" sz="2400" dirty="0" smtClean="0">
                <a:solidFill>
                  <a:srgbClr val="0072BC"/>
                </a:solidFill>
                <a:latin typeface="Segoe UI Light"/>
              </a:rPr>
              <a:t>Users </a:t>
            </a:r>
            <a:r>
              <a:rPr lang="en-US" sz="2400" dirty="0">
                <a:solidFill>
                  <a:srgbClr val="0072BC"/>
                </a:solidFill>
                <a:latin typeface="Segoe UI Light"/>
              </a:rPr>
              <a:t>can sign into Windows with their cloud-hosted work credentials and enjoy modern Windows experiences. </a:t>
            </a:r>
            <a:endParaRPr lang="en-US" sz="2400" dirty="0" smtClean="0">
              <a:solidFill>
                <a:srgbClr val="0072BC"/>
              </a:solidFill>
              <a:latin typeface="Segoe UI Light"/>
            </a:endParaRPr>
          </a:p>
          <a:p>
            <a:pPr marL="0" indent="0">
              <a:lnSpc>
                <a:spcPct val="100000"/>
              </a:lnSpc>
              <a:spcBef>
                <a:spcPts val="2000"/>
              </a:spcBef>
              <a:buFont typeface="Arial" pitchFamily="34" charset="0"/>
              <a:buNone/>
            </a:pPr>
            <a:endParaRPr lang="en-US" altLang="zh-CN" sz="2400" dirty="0">
              <a:solidFill>
                <a:srgbClr val="0072BC"/>
              </a:solidFill>
              <a:latin typeface="Segoe UI Light"/>
            </a:endParaRPr>
          </a:p>
          <a:p>
            <a:pPr defTabSz="914281">
              <a:lnSpc>
                <a:spcPts val="2060"/>
              </a:lnSpc>
              <a:spcBef>
                <a:spcPts val="1176"/>
              </a:spcBef>
              <a:buSzTx/>
              <a:buFont typeface="Wingdings" panose="05000000000000000000" pitchFamily="2" charset="2"/>
              <a:buChar char="§"/>
              <a:defRPr/>
            </a:pPr>
            <a:r>
              <a:rPr lang="en-US" altLang="zh-CN" sz="2400" dirty="0">
                <a:solidFill>
                  <a:srgbClr val="0072BC"/>
                </a:solidFill>
                <a:latin typeface="Segoe UI Light"/>
              </a:rPr>
              <a:t>Enterprise-compliant services</a:t>
            </a:r>
          </a:p>
          <a:p>
            <a:pPr defTabSz="914281">
              <a:lnSpc>
                <a:spcPts val="2060"/>
              </a:lnSpc>
              <a:spcBef>
                <a:spcPts val="1176"/>
              </a:spcBef>
              <a:buSzTx/>
              <a:buFont typeface="Wingdings" panose="05000000000000000000" pitchFamily="2" charset="2"/>
              <a:buChar char="§"/>
              <a:defRPr/>
            </a:pPr>
            <a:r>
              <a:rPr lang="en-US" altLang="zh-CN" sz="2400" dirty="0">
                <a:solidFill>
                  <a:srgbClr val="0072BC"/>
                </a:solidFill>
                <a:latin typeface="Segoe UI Light"/>
              </a:rPr>
              <a:t>SSO from the desktop to cloud and on-premises applications with no VPN</a:t>
            </a:r>
          </a:p>
          <a:p>
            <a:pPr defTabSz="914281">
              <a:lnSpc>
                <a:spcPts val="2060"/>
              </a:lnSpc>
              <a:spcBef>
                <a:spcPts val="1176"/>
              </a:spcBef>
              <a:buSzTx/>
              <a:buFont typeface="Wingdings" panose="05000000000000000000" pitchFamily="2" charset="2"/>
              <a:buChar char="§"/>
              <a:defRPr/>
            </a:pPr>
            <a:r>
              <a:rPr lang="en-US" altLang="zh-CN" sz="2400" dirty="0">
                <a:solidFill>
                  <a:srgbClr val="0072BC"/>
                </a:solidFill>
                <a:latin typeface="Segoe UI Light"/>
              </a:rPr>
              <a:t>MDM auto enrollment</a:t>
            </a:r>
          </a:p>
          <a:p>
            <a:pPr defTabSz="914281">
              <a:lnSpc>
                <a:spcPts val="2060"/>
              </a:lnSpc>
              <a:spcBef>
                <a:spcPts val="1176"/>
              </a:spcBef>
              <a:buSzTx/>
              <a:buFont typeface="Wingdings" panose="05000000000000000000" pitchFamily="2" charset="2"/>
              <a:buChar char="§"/>
              <a:defRPr/>
            </a:pPr>
            <a:r>
              <a:rPr lang="en-US" altLang="zh-CN" sz="2400" dirty="0">
                <a:solidFill>
                  <a:srgbClr val="0072BC"/>
                </a:solidFill>
                <a:latin typeface="Segoe UI Light"/>
              </a:rPr>
              <a:t>Support for hybrid environments</a:t>
            </a:r>
          </a:p>
          <a:p>
            <a:pPr>
              <a:lnSpc>
                <a:spcPct val="100000"/>
              </a:lnSpc>
              <a:spcBef>
                <a:spcPts val="2000"/>
              </a:spcBef>
              <a:buFont typeface="Wingdings" panose="05000000000000000000" pitchFamily="2" charset="2"/>
              <a:buChar char="§"/>
            </a:pPr>
            <a:endParaRPr lang="en-US" sz="2400" dirty="0" smtClean="0">
              <a:solidFill>
                <a:srgbClr val="0072BC"/>
              </a:solidFill>
              <a:latin typeface="Segoe UI Light"/>
            </a:endParaRPr>
          </a:p>
        </p:txBody>
      </p:sp>
      <p:grpSp>
        <p:nvGrpSpPr>
          <p:cNvPr id="2" name="Group 1"/>
          <p:cNvGrpSpPr/>
          <p:nvPr/>
        </p:nvGrpSpPr>
        <p:grpSpPr>
          <a:xfrm>
            <a:off x="8871489" y="4287908"/>
            <a:ext cx="2010354" cy="1424719"/>
            <a:chOff x="7938775" y="4223646"/>
            <a:chExt cx="2361192" cy="1673355"/>
          </a:xfrm>
        </p:grpSpPr>
        <p:pic>
          <p:nvPicPr>
            <p:cNvPr id="279" name="Picture 27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3788" y="4223646"/>
              <a:ext cx="1771167" cy="1187978"/>
            </a:xfrm>
            <a:prstGeom prst="rect">
              <a:avLst/>
            </a:prstGeom>
          </p:spPr>
        </p:pic>
        <p:pic>
          <p:nvPicPr>
            <p:cNvPr id="56" name="Picture 5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38775" y="5452045"/>
              <a:ext cx="2361192" cy="444956"/>
            </a:xfrm>
            <a:prstGeom prst="rect">
              <a:avLst/>
            </a:prstGeom>
          </p:spPr>
        </p:pic>
      </p:grpSp>
      <p:pic>
        <p:nvPicPr>
          <p:cNvPr id="92" name="Picture 9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33405" y="4822029"/>
            <a:ext cx="1449631" cy="1941790"/>
          </a:xfrm>
          <a:prstGeom prst="rect">
            <a:avLst/>
          </a:prstGeom>
        </p:spPr>
      </p:pic>
      <p:grpSp>
        <p:nvGrpSpPr>
          <p:cNvPr id="93" name="Group 92"/>
          <p:cNvGrpSpPr/>
          <p:nvPr/>
        </p:nvGrpSpPr>
        <p:grpSpPr>
          <a:xfrm>
            <a:off x="10366542" y="5588688"/>
            <a:ext cx="260574" cy="500245"/>
            <a:chOff x="6229350" y="5232400"/>
            <a:chExt cx="539750" cy="1046162"/>
          </a:xfrm>
        </p:grpSpPr>
        <p:sp>
          <p:nvSpPr>
            <p:cNvPr id="94"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sp>
          <p:nvSpPr>
            <p:cNvPr id="95"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sp>
          <p:nvSpPr>
            <p:cNvPr id="96"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grpSp>
      <p:sp>
        <p:nvSpPr>
          <p:cNvPr id="97" name="AutoShape 3"/>
          <p:cNvSpPr>
            <a:spLocks noChangeAspect="1" noChangeArrowheads="1" noTextEdit="1"/>
          </p:cNvSpPr>
          <p:nvPr/>
        </p:nvSpPr>
        <p:spPr bwMode="auto">
          <a:xfrm>
            <a:off x="6481685" y="5093449"/>
            <a:ext cx="5947233" cy="191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sp>
        <p:nvSpPr>
          <p:cNvPr id="98" name="Freeform 11"/>
          <p:cNvSpPr>
            <a:spLocks/>
          </p:cNvSpPr>
          <p:nvPr/>
        </p:nvSpPr>
        <p:spPr bwMode="auto">
          <a:xfrm>
            <a:off x="6481685" y="6309154"/>
            <a:ext cx="2991685" cy="699254"/>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grpSp>
        <p:nvGrpSpPr>
          <p:cNvPr id="99" name="Group 98"/>
          <p:cNvGrpSpPr/>
          <p:nvPr/>
        </p:nvGrpSpPr>
        <p:grpSpPr>
          <a:xfrm>
            <a:off x="7506833" y="5948011"/>
            <a:ext cx="260574" cy="500245"/>
            <a:chOff x="6229350" y="5232400"/>
            <a:chExt cx="539750" cy="1046162"/>
          </a:xfrm>
        </p:grpSpPr>
        <p:sp>
          <p:nvSpPr>
            <p:cNvPr id="100"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sp>
          <p:nvSpPr>
            <p:cNvPr id="101"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sp>
          <p:nvSpPr>
            <p:cNvPr id="102"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grpSp>
      <p:sp>
        <p:nvSpPr>
          <p:cNvPr id="103" name="Freeform 17"/>
          <p:cNvSpPr>
            <a:spLocks/>
          </p:cNvSpPr>
          <p:nvPr/>
        </p:nvSpPr>
        <p:spPr bwMode="auto">
          <a:xfrm>
            <a:off x="10441317" y="6205608"/>
            <a:ext cx="2000480" cy="802800"/>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sp>
        <p:nvSpPr>
          <p:cNvPr id="104" name="Freeform 18"/>
          <p:cNvSpPr>
            <a:spLocks/>
          </p:cNvSpPr>
          <p:nvPr/>
        </p:nvSpPr>
        <p:spPr bwMode="auto">
          <a:xfrm>
            <a:off x="7839430" y="5675095"/>
            <a:ext cx="4589488" cy="1333312"/>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sp>
        <p:nvSpPr>
          <p:cNvPr id="114" name="Freeform 29"/>
          <p:cNvSpPr>
            <a:spLocks/>
          </p:cNvSpPr>
          <p:nvPr/>
        </p:nvSpPr>
        <p:spPr bwMode="auto">
          <a:xfrm>
            <a:off x="9586946" y="6421648"/>
            <a:ext cx="2516733" cy="586760"/>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grpSp>
        <p:nvGrpSpPr>
          <p:cNvPr id="118" name="Group 117"/>
          <p:cNvGrpSpPr/>
          <p:nvPr/>
        </p:nvGrpSpPr>
        <p:grpSpPr>
          <a:xfrm>
            <a:off x="8096981" y="5945261"/>
            <a:ext cx="260574" cy="500245"/>
            <a:chOff x="6229350" y="5232400"/>
            <a:chExt cx="539750" cy="1046162"/>
          </a:xfrm>
        </p:grpSpPr>
        <p:sp>
          <p:nvSpPr>
            <p:cNvPr id="119" name="Freeform 14"/>
            <p:cNvSpPr>
              <a:spLocks/>
            </p:cNvSpPr>
            <p:nvPr/>
          </p:nvSpPr>
          <p:spPr bwMode="auto">
            <a:xfrm>
              <a:off x="6446838" y="5870575"/>
              <a:ext cx="111125" cy="407987"/>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sp>
          <p:nvSpPr>
            <p:cNvPr id="120" name="Freeform 15"/>
            <p:cNvSpPr>
              <a:spLocks/>
            </p:cNvSpPr>
            <p:nvPr/>
          </p:nvSpPr>
          <p:spPr bwMode="auto">
            <a:xfrm>
              <a:off x="6229350" y="5511800"/>
              <a:ext cx="539750" cy="542925"/>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sp>
          <p:nvSpPr>
            <p:cNvPr id="121" name="Freeform 16"/>
            <p:cNvSpPr>
              <a:spLocks/>
            </p:cNvSpPr>
            <p:nvPr/>
          </p:nvSpPr>
          <p:spPr bwMode="auto">
            <a:xfrm>
              <a:off x="6300788" y="5232400"/>
              <a:ext cx="395288" cy="396875"/>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kern="0" dirty="0">
                <a:solidFill>
                  <a:prstClr val="black"/>
                </a:solidFill>
              </a:endParaRPr>
            </a:p>
          </p:txBody>
        </p:sp>
      </p:grpSp>
      <p:grpSp>
        <p:nvGrpSpPr>
          <p:cNvPr id="355" name="Group 354"/>
          <p:cNvGrpSpPr/>
          <p:nvPr/>
        </p:nvGrpSpPr>
        <p:grpSpPr>
          <a:xfrm>
            <a:off x="11338001" y="4230710"/>
            <a:ext cx="793017" cy="566876"/>
            <a:chOff x="10671731" y="2778451"/>
            <a:chExt cx="793017" cy="566876"/>
          </a:xfrm>
        </p:grpSpPr>
        <p:grpSp>
          <p:nvGrpSpPr>
            <p:cNvPr id="356" name="Group 4"/>
            <p:cNvGrpSpPr>
              <a:grpSpLocks noChangeAspect="1"/>
            </p:cNvGrpSpPr>
            <p:nvPr/>
          </p:nvGrpSpPr>
          <p:grpSpPr bwMode="auto">
            <a:xfrm>
              <a:off x="10671731" y="2778451"/>
              <a:ext cx="793017" cy="566876"/>
              <a:chOff x="7866" y="1801"/>
              <a:chExt cx="1301" cy="930"/>
            </a:xfrm>
          </p:grpSpPr>
          <p:sp>
            <p:nvSpPr>
              <p:cNvPr id="371" name="AutoShape 3"/>
              <p:cNvSpPr>
                <a:spLocks noChangeAspect="1" noChangeArrowheads="1" noTextEdit="1"/>
              </p:cNvSpPr>
              <p:nvPr/>
            </p:nvSpPr>
            <p:spPr bwMode="auto">
              <a:xfrm>
                <a:off x="7868" y="1801"/>
                <a:ext cx="1297"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2" name="Freeform 5"/>
              <p:cNvSpPr>
                <a:spLocks/>
              </p:cNvSpPr>
              <p:nvPr/>
            </p:nvSpPr>
            <p:spPr bwMode="auto">
              <a:xfrm>
                <a:off x="7866" y="1803"/>
                <a:ext cx="1301" cy="928"/>
              </a:xfrm>
              <a:custGeom>
                <a:avLst/>
                <a:gdLst>
                  <a:gd name="T0" fmla="*/ 0 w 1301"/>
                  <a:gd name="T1" fmla="*/ 0 h 928"/>
                  <a:gd name="T2" fmla="*/ 0 w 1301"/>
                  <a:gd name="T3" fmla="*/ 93 h 928"/>
                  <a:gd name="T4" fmla="*/ 0 w 1301"/>
                  <a:gd name="T5" fmla="*/ 112 h 928"/>
                  <a:gd name="T6" fmla="*/ 0 w 1301"/>
                  <a:gd name="T7" fmla="*/ 928 h 928"/>
                  <a:gd name="T8" fmla="*/ 1301 w 1301"/>
                  <a:gd name="T9" fmla="*/ 928 h 928"/>
                  <a:gd name="T10" fmla="*/ 1301 w 1301"/>
                  <a:gd name="T11" fmla="*/ 112 h 928"/>
                  <a:gd name="T12" fmla="*/ 1301 w 1301"/>
                  <a:gd name="T13" fmla="*/ 93 h 928"/>
                  <a:gd name="T14" fmla="*/ 1301 w 1301"/>
                  <a:gd name="T15" fmla="*/ 0 h 928"/>
                  <a:gd name="T16" fmla="*/ 0 w 1301"/>
                  <a:gd name="T1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1" h="928">
                    <a:moveTo>
                      <a:pt x="0" y="0"/>
                    </a:moveTo>
                    <a:lnTo>
                      <a:pt x="0" y="93"/>
                    </a:lnTo>
                    <a:lnTo>
                      <a:pt x="0" y="112"/>
                    </a:lnTo>
                    <a:lnTo>
                      <a:pt x="0" y="928"/>
                    </a:lnTo>
                    <a:lnTo>
                      <a:pt x="1301" y="928"/>
                    </a:lnTo>
                    <a:lnTo>
                      <a:pt x="1301" y="112"/>
                    </a:lnTo>
                    <a:lnTo>
                      <a:pt x="1301" y="93"/>
                    </a:lnTo>
                    <a:lnTo>
                      <a:pt x="1301" y="0"/>
                    </a:ln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3" name="Freeform 6"/>
              <p:cNvSpPr>
                <a:spLocks/>
              </p:cNvSpPr>
              <p:nvPr/>
            </p:nvSpPr>
            <p:spPr bwMode="auto">
              <a:xfrm>
                <a:off x="8951" y="1856"/>
                <a:ext cx="53" cy="16"/>
              </a:xfrm>
              <a:custGeom>
                <a:avLst/>
                <a:gdLst>
                  <a:gd name="T0" fmla="*/ 0 w 53"/>
                  <a:gd name="T1" fmla="*/ 0 h 16"/>
                  <a:gd name="T2" fmla="*/ 0 w 53"/>
                  <a:gd name="T3" fmla="*/ 16 h 16"/>
                  <a:gd name="T4" fmla="*/ 53 w 53"/>
                  <a:gd name="T5" fmla="*/ 16 h 16"/>
                  <a:gd name="T6" fmla="*/ 53 w 53"/>
                  <a:gd name="T7" fmla="*/ 0 h 16"/>
                  <a:gd name="T8" fmla="*/ 0 w 53"/>
                  <a:gd name="T9" fmla="*/ 0 h 16"/>
                  <a:gd name="T10" fmla="*/ 0 w 53"/>
                  <a:gd name="T11" fmla="*/ 0 h 16"/>
                  <a:gd name="T12" fmla="*/ 0 w 5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53" h="16">
                    <a:moveTo>
                      <a:pt x="0" y="0"/>
                    </a:moveTo>
                    <a:lnTo>
                      <a:pt x="0" y="16"/>
                    </a:lnTo>
                    <a:lnTo>
                      <a:pt x="53" y="16"/>
                    </a:lnTo>
                    <a:lnTo>
                      <a:pt x="53"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4" name="Freeform 7"/>
              <p:cNvSpPr>
                <a:spLocks/>
              </p:cNvSpPr>
              <p:nvPr/>
            </p:nvSpPr>
            <p:spPr bwMode="auto">
              <a:xfrm>
                <a:off x="9023" y="1837"/>
                <a:ext cx="38" cy="35"/>
              </a:xfrm>
              <a:custGeom>
                <a:avLst/>
                <a:gdLst>
                  <a:gd name="T0" fmla="*/ 0 w 38"/>
                  <a:gd name="T1" fmla="*/ 0 h 35"/>
                  <a:gd name="T2" fmla="*/ 0 w 38"/>
                  <a:gd name="T3" fmla="*/ 35 h 35"/>
                  <a:gd name="T4" fmla="*/ 38 w 38"/>
                  <a:gd name="T5" fmla="*/ 35 h 35"/>
                  <a:gd name="T6" fmla="*/ 38 w 38"/>
                  <a:gd name="T7" fmla="*/ 0 h 35"/>
                  <a:gd name="T8" fmla="*/ 0 w 38"/>
                  <a:gd name="T9" fmla="*/ 0 h 35"/>
                  <a:gd name="T10" fmla="*/ 0 w 38"/>
                  <a:gd name="T11" fmla="*/ 0 h 35"/>
                  <a:gd name="T12" fmla="*/ 0 w 38"/>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8" h="35">
                    <a:moveTo>
                      <a:pt x="0" y="0"/>
                    </a:moveTo>
                    <a:lnTo>
                      <a:pt x="0" y="35"/>
                    </a:lnTo>
                    <a:lnTo>
                      <a:pt x="38" y="35"/>
                    </a:lnTo>
                    <a:lnTo>
                      <a:pt x="38"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5" name="Freeform 8"/>
              <p:cNvSpPr>
                <a:spLocks/>
              </p:cNvSpPr>
              <p:nvPr/>
            </p:nvSpPr>
            <p:spPr bwMode="auto">
              <a:xfrm>
                <a:off x="9080" y="1837"/>
                <a:ext cx="45" cy="35"/>
              </a:xfrm>
              <a:custGeom>
                <a:avLst/>
                <a:gdLst>
                  <a:gd name="T0" fmla="*/ 2 w 45"/>
                  <a:gd name="T1" fmla="*/ 0 h 35"/>
                  <a:gd name="T2" fmla="*/ 16 w 45"/>
                  <a:gd name="T3" fmla="*/ 16 h 35"/>
                  <a:gd name="T4" fmla="*/ 0 w 45"/>
                  <a:gd name="T5" fmla="*/ 35 h 35"/>
                  <a:gd name="T6" fmla="*/ 14 w 45"/>
                  <a:gd name="T7" fmla="*/ 35 h 35"/>
                  <a:gd name="T8" fmla="*/ 21 w 45"/>
                  <a:gd name="T9" fmla="*/ 23 h 35"/>
                  <a:gd name="T10" fmla="*/ 23 w 45"/>
                  <a:gd name="T11" fmla="*/ 21 h 35"/>
                  <a:gd name="T12" fmla="*/ 23 w 45"/>
                  <a:gd name="T13" fmla="*/ 21 h 35"/>
                  <a:gd name="T14" fmla="*/ 23 w 45"/>
                  <a:gd name="T15" fmla="*/ 21 h 35"/>
                  <a:gd name="T16" fmla="*/ 23 w 45"/>
                  <a:gd name="T17" fmla="*/ 23 h 35"/>
                  <a:gd name="T18" fmla="*/ 23 w 45"/>
                  <a:gd name="T19" fmla="*/ 23 h 35"/>
                  <a:gd name="T20" fmla="*/ 33 w 45"/>
                  <a:gd name="T21" fmla="*/ 35 h 35"/>
                  <a:gd name="T22" fmla="*/ 45 w 45"/>
                  <a:gd name="T23" fmla="*/ 35 h 35"/>
                  <a:gd name="T24" fmla="*/ 30 w 45"/>
                  <a:gd name="T25" fmla="*/ 16 h 35"/>
                  <a:gd name="T26" fmla="*/ 45 w 45"/>
                  <a:gd name="T27" fmla="*/ 0 h 35"/>
                  <a:gd name="T28" fmla="*/ 33 w 45"/>
                  <a:gd name="T29" fmla="*/ 0 h 35"/>
                  <a:gd name="T30" fmla="*/ 26 w 45"/>
                  <a:gd name="T31" fmla="*/ 9 h 35"/>
                  <a:gd name="T32" fmla="*/ 23 w 45"/>
                  <a:gd name="T33" fmla="*/ 12 h 35"/>
                  <a:gd name="T34" fmla="*/ 23 w 45"/>
                  <a:gd name="T35" fmla="*/ 14 h 35"/>
                  <a:gd name="T36" fmla="*/ 23 w 45"/>
                  <a:gd name="T37" fmla="*/ 14 h 35"/>
                  <a:gd name="T38" fmla="*/ 23 w 45"/>
                  <a:gd name="T39" fmla="*/ 12 h 35"/>
                  <a:gd name="T40" fmla="*/ 21 w 45"/>
                  <a:gd name="T41" fmla="*/ 9 h 35"/>
                  <a:gd name="T42" fmla="*/ 16 w 45"/>
                  <a:gd name="T43" fmla="*/ 0 h 35"/>
                  <a:gd name="T44" fmla="*/ 2 w 45"/>
                  <a:gd name="T45" fmla="*/ 0 h 35"/>
                  <a:gd name="T46" fmla="*/ 2 w 45"/>
                  <a:gd name="T47" fmla="*/ 0 h 35"/>
                  <a:gd name="T48" fmla="*/ 2 w 45"/>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35">
                    <a:moveTo>
                      <a:pt x="2" y="0"/>
                    </a:moveTo>
                    <a:lnTo>
                      <a:pt x="16" y="16"/>
                    </a:lnTo>
                    <a:lnTo>
                      <a:pt x="0" y="35"/>
                    </a:lnTo>
                    <a:lnTo>
                      <a:pt x="14" y="35"/>
                    </a:lnTo>
                    <a:lnTo>
                      <a:pt x="21" y="23"/>
                    </a:lnTo>
                    <a:lnTo>
                      <a:pt x="23" y="21"/>
                    </a:lnTo>
                    <a:lnTo>
                      <a:pt x="23" y="21"/>
                    </a:lnTo>
                    <a:lnTo>
                      <a:pt x="23" y="21"/>
                    </a:lnTo>
                    <a:lnTo>
                      <a:pt x="23" y="23"/>
                    </a:lnTo>
                    <a:lnTo>
                      <a:pt x="23" y="23"/>
                    </a:lnTo>
                    <a:lnTo>
                      <a:pt x="33" y="35"/>
                    </a:lnTo>
                    <a:lnTo>
                      <a:pt x="45" y="35"/>
                    </a:lnTo>
                    <a:lnTo>
                      <a:pt x="30" y="16"/>
                    </a:lnTo>
                    <a:lnTo>
                      <a:pt x="45" y="0"/>
                    </a:lnTo>
                    <a:lnTo>
                      <a:pt x="33" y="0"/>
                    </a:lnTo>
                    <a:lnTo>
                      <a:pt x="26" y="9"/>
                    </a:lnTo>
                    <a:lnTo>
                      <a:pt x="23" y="12"/>
                    </a:lnTo>
                    <a:lnTo>
                      <a:pt x="23" y="14"/>
                    </a:lnTo>
                    <a:lnTo>
                      <a:pt x="23" y="14"/>
                    </a:lnTo>
                    <a:lnTo>
                      <a:pt x="23" y="12"/>
                    </a:lnTo>
                    <a:lnTo>
                      <a:pt x="21" y="9"/>
                    </a:lnTo>
                    <a:lnTo>
                      <a:pt x="16" y="0"/>
                    </a:lnTo>
                    <a:lnTo>
                      <a:pt x="2" y="0"/>
                    </a:lnTo>
                    <a:lnTo>
                      <a:pt x="2" y="0"/>
                    </a:lnTo>
                    <a:lnTo>
                      <a:pt x="2"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6" name="Rectangle 9"/>
              <p:cNvSpPr>
                <a:spLocks noChangeArrowheads="1"/>
              </p:cNvSpPr>
              <p:nvPr/>
            </p:nvSpPr>
            <p:spPr bwMode="auto">
              <a:xfrm>
                <a:off x="7896" y="1925"/>
                <a:ext cx="1241" cy="766"/>
              </a:xfrm>
              <a:prstGeom prst="rect">
                <a:avLst/>
              </a:prstGeom>
              <a:solidFill>
                <a:srgbClr val="0072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57" name="Rectangle 9"/>
            <p:cNvSpPr>
              <a:spLocks noChangeArrowheads="1"/>
            </p:cNvSpPr>
            <p:nvPr/>
          </p:nvSpPr>
          <p:spPr bwMode="auto">
            <a:xfrm>
              <a:off x="11040059" y="2854034"/>
              <a:ext cx="406401" cy="469292"/>
            </a:xfrm>
            <a:custGeom>
              <a:avLst/>
              <a:gdLst>
                <a:gd name="connsiteX0" fmla="*/ 0 w 756444"/>
                <a:gd name="connsiteY0" fmla="*/ 0 h 466911"/>
                <a:gd name="connsiteX1" fmla="*/ 756444 w 756444"/>
                <a:gd name="connsiteY1" fmla="*/ 0 h 466911"/>
                <a:gd name="connsiteX2" fmla="*/ 756444 w 756444"/>
                <a:gd name="connsiteY2" fmla="*/ 466911 h 466911"/>
                <a:gd name="connsiteX3" fmla="*/ 0 w 756444"/>
                <a:gd name="connsiteY3" fmla="*/ 466911 h 466911"/>
                <a:gd name="connsiteX4" fmla="*/ 0 w 756444"/>
                <a:gd name="connsiteY4" fmla="*/ 0 h 466911"/>
                <a:gd name="connsiteX0" fmla="*/ 388143 w 756444"/>
                <a:gd name="connsiteY0" fmla="*/ 0 h 469292"/>
                <a:gd name="connsiteX1" fmla="*/ 756444 w 756444"/>
                <a:gd name="connsiteY1" fmla="*/ 2381 h 469292"/>
                <a:gd name="connsiteX2" fmla="*/ 756444 w 756444"/>
                <a:gd name="connsiteY2" fmla="*/ 469292 h 469292"/>
                <a:gd name="connsiteX3" fmla="*/ 0 w 756444"/>
                <a:gd name="connsiteY3" fmla="*/ 469292 h 469292"/>
                <a:gd name="connsiteX4" fmla="*/ 388143 w 756444"/>
                <a:gd name="connsiteY4" fmla="*/ 0 h 469292"/>
                <a:gd name="connsiteX0" fmla="*/ 38099 w 406400"/>
                <a:gd name="connsiteY0" fmla="*/ 0 h 469292"/>
                <a:gd name="connsiteX1" fmla="*/ 406400 w 406400"/>
                <a:gd name="connsiteY1" fmla="*/ 2381 h 469292"/>
                <a:gd name="connsiteX2" fmla="*/ 406400 w 406400"/>
                <a:gd name="connsiteY2" fmla="*/ 469292 h 469292"/>
                <a:gd name="connsiteX3" fmla="*/ 0 w 406400"/>
                <a:gd name="connsiteY3" fmla="*/ 466911 h 469292"/>
                <a:gd name="connsiteX4" fmla="*/ 38099 w 406400"/>
                <a:gd name="connsiteY4" fmla="*/ 0 h 469292"/>
                <a:gd name="connsiteX0" fmla="*/ 38099 w 406400"/>
                <a:gd name="connsiteY0" fmla="*/ 0 h 469292"/>
                <a:gd name="connsiteX1" fmla="*/ 406400 w 406400"/>
                <a:gd name="connsiteY1" fmla="*/ 0 h 469292"/>
                <a:gd name="connsiteX2" fmla="*/ 406400 w 406400"/>
                <a:gd name="connsiteY2" fmla="*/ 469292 h 469292"/>
                <a:gd name="connsiteX3" fmla="*/ 0 w 406400"/>
                <a:gd name="connsiteY3" fmla="*/ 466911 h 469292"/>
                <a:gd name="connsiteX4" fmla="*/ 38099 w 406400"/>
                <a:gd name="connsiteY4" fmla="*/ 0 h 469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 h="469292">
                  <a:moveTo>
                    <a:pt x="38099" y="0"/>
                  </a:moveTo>
                  <a:lnTo>
                    <a:pt x="406400" y="0"/>
                  </a:lnTo>
                  <a:lnTo>
                    <a:pt x="406400" y="469292"/>
                  </a:lnTo>
                  <a:lnTo>
                    <a:pt x="0" y="466911"/>
                  </a:lnTo>
                  <a:lnTo>
                    <a:pt x="38099" y="0"/>
                  </a:lnTo>
                  <a:close/>
                </a:path>
              </a:pathLst>
            </a:custGeom>
            <a:solidFill>
              <a:srgbClr val="0054A6"/>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358" name="Group 357"/>
            <p:cNvGrpSpPr/>
            <p:nvPr/>
          </p:nvGrpSpPr>
          <p:grpSpPr>
            <a:xfrm>
              <a:off x="10845312" y="2882562"/>
              <a:ext cx="450051" cy="397668"/>
              <a:chOff x="10734675" y="2894581"/>
              <a:chExt cx="450051" cy="397668"/>
            </a:xfrm>
          </p:grpSpPr>
          <p:grpSp>
            <p:nvGrpSpPr>
              <p:cNvPr id="359" name="Group 358"/>
              <p:cNvGrpSpPr/>
              <p:nvPr/>
            </p:nvGrpSpPr>
            <p:grpSpPr>
              <a:xfrm>
                <a:off x="10734675" y="2894581"/>
                <a:ext cx="116681" cy="397668"/>
                <a:chOff x="10734675" y="2906771"/>
                <a:chExt cx="116681" cy="397668"/>
              </a:xfrm>
            </p:grpSpPr>
            <p:sp>
              <p:nvSpPr>
                <p:cNvPr id="368" name="Rectangle 367"/>
                <p:cNvSpPr/>
                <p:nvPr/>
              </p:nvSpPr>
              <p:spPr bwMode="auto">
                <a:xfrm>
                  <a:off x="1073467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9" name="Rectangle 368"/>
                <p:cNvSpPr/>
                <p:nvPr/>
              </p:nvSpPr>
              <p:spPr bwMode="auto">
                <a:xfrm>
                  <a:off x="1073467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0" name="Rectangle 369"/>
                <p:cNvSpPr/>
                <p:nvPr/>
              </p:nvSpPr>
              <p:spPr bwMode="auto">
                <a:xfrm>
                  <a:off x="1073467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60" name="Group 359"/>
              <p:cNvGrpSpPr/>
              <p:nvPr/>
            </p:nvGrpSpPr>
            <p:grpSpPr>
              <a:xfrm>
                <a:off x="10901361" y="2894581"/>
                <a:ext cx="116681" cy="397668"/>
                <a:chOff x="10758485" y="2906771"/>
                <a:chExt cx="116681" cy="397668"/>
              </a:xfrm>
            </p:grpSpPr>
            <p:sp>
              <p:nvSpPr>
                <p:cNvPr id="365" name="Rectangle 364"/>
                <p:cNvSpPr/>
                <p:nvPr/>
              </p:nvSpPr>
              <p:spPr bwMode="auto">
                <a:xfrm>
                  <a:off x="1075848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6" name="Rectangle 365"/>
                <p:cNvSpPr/>
                <p:nvPr/>
              </p:nvSpPr>
              <p:spPr bwMode="auto">
                <a:xfrm>
                  <a:off x="1075848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7" name="Rectangle 366"/>
                <p:cNvSpPr/>
                <p:nvPr/>
              </p:nvSpPr>
              <p:spPr bwMode="auto">
                <a:xfrm>
                  <a:off x="1075848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61" name="Group 360"/>
              <p:cNvGrpSpPr/>
              <p:nvPr/>
            </p:nvGrpSpPr>
            <p:grpSpPr>
              <a:xfrm>
                <a:off x="11068045" y="2894581"/>
                <a:ext cx="116681" cy="397668"/>
                <a:chOff x="10782295" y="2906771"/>
                <a:chExt cx="116681" cy="397668"/>
              </a:xfrm>
            </p:grpSpPr>
            <p:sp>
              <p:nvSpPr>
                <p:cNvPr id="362" name="Rectangle 361"/>
                <p:cNvSpPr/>
                <p:nvPr/>
              </p:nvSpPr>
              <p:spPr bwMode="auto">
                <a:xfrm>
                  <a:off x="1078229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3" name="Rectangle 362"/>
                <p:cNvSpPr/>
                <p:nvPr/>
              </p:nvSpPr>
              <p:spPr bwMode="auto">
                <a:xfrm>
                  <a:off x="1078229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4" name="Rectangle 363"/>
                <p:cNvSpPr/>
                <p:nvPr/>
              </p:nvSpPr>
              <p:spPr bwMode="auto">
                <a:xfrm>
                  <a:off x="1078229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sp>
        <p:nvSpPr>
          <p:cNvPr id="156" name="Title 5"/>
          <p:cNvSpPr txBox="1">
            <a:spLocks/>
          </p:cNvSpPr>
          <p:nvPr/>
        </p:nvSpPr>
        <p:spPr>
          <a:xfrm>
            <a:off x="2003307" y="275548"/>
            <a:ext cx="9899985"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5797"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4000" dirty="0">
                <a:solidFill>
                  <a:srgbClr val="505050"/>
                </a:solidFill>
              </a:rPr>
              <a:t>Azure AD Join for Windows 10</a:t>
            </a:r>
          </a:p>
        </p:txBody>
      </p:sp>
      <p:grpSp>
        <p:nvGrpSpPr>
          <p:cNvPr id="57" name="Group 56"/>
          <p:cNvGrpSpPr/>
          <p:nvPr/>
        </p:nvGrpSpPr>
        <p:grpSpPr>
          <a:xfrm>
            <a:off x="6384233" y="2767147"/>
            <a:ext cx="1868410" cy="2051169"/>
            <a:chOff x="6449024" y="2767147"/>
            <a:chExt cx="1868410" cy="2051169"/>
          </a:xfrm>
        </p:grpSpPr>
        <p:grpSp>
          <p:nvGrpSpPr>
            <p:cNvPr id="54" name="Group 53"/>
            <p:cNvGrpSpPr/>
            <p:nvPr/>
          </p:nvGrpSpPr>
          <p:grpSpPr>
            <a:xfrm>
              <a:off x="6449024" y="2767147"/>
              <a:ext cx="1868410" cy="2051169"/>
              <a:chOff x="6449024" y="2767147"/>
              <a:chExt cx="1868410" cy="2051169"/>
            </a:xfrm>
          </p:grpSpPr>
          <p:sp>
            <p:nvSpPr>
              <p:cNvPr id="264" name="TextBox 263"/>
              <p:cNvSpPr txBox="1"/>
              <p:nvPr/>
            </p:nvSpPr>
            <p:spPr>
              <a:xfrm>
                <a:off x="6449024" y="4430518"/>
                <a:ext cx="1868410" cy="387798"/>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400" dirty="0" smtClean="0">
                    <a:solidFill>
                      <a:srgbClr val="505050"/>
                    </a:solidFill>
                    <a:latin typeface="Segoe UI Light"/>
                    <a:ea typeface="ＭＳ Ｐゴシック" charset="0"/>
                  </a:rPr>
                  <a:t>Windows 10 Azure AD Joined Devices</a:t>
                </a:r>
                <a:endParaRPr lang="en-US" sz="1400" dirty="0">
                  <a:solidFill>
                    <a:srgbClr val="505050"/>
                  </a:solidFill>
                  <a:latin typeface="Segoe UI Light"/>
                  <a:ea typeface="ＭＳ Ｐゴシック" charset="0"/>
                </a:endParaRPr>
              </a:p>
            </p:txBody>
          </p:sp>
          <p:grpSp>
            <p:nvGrpSpPr>
              <p:cNvPr id="10" name="Group 9"/>
              <p:cNvGrpSpPr/>
              <p:nvPr/>
            </p:nvGrpSpPr>
            <p:grpSpPr>
              <a:xfrm>
                <a:off x="7271864" y="2767147"/>
                <a:ext cx="222735" cy="381709"/>
                <a:chOff x="2774465" y="4095750"/>
                <a:chExt cx="949119" cy="1626539"/>
              </a:xfrm>
            </p:grpSpPr>
            <p:grpSp>
              <p:nvGrpSpPr>
                <p:cNvPr id="3" name="Group 2"/>
                <p:cNvGrpSpPr/>
                <p:nvPr/>
              </p:nvGrpSpPr>
              <p:grpSpPr>
                <a:xfrm>
                  <a:off x="2774465" y="4095750"/>
                  <a:ext cx="949119" cy="1626539"/>
                  <a:chOff x="7258088" y="2729456"/>
                  <a:chExt cx="250283" cy="428919"/>
                </a:xfrm>
              </p:grpSpPr>
              <p:sp>
                <p:nvSpPr>
                  <p:cNvPr id="187" name="AutoShape 18"/>
                  <p:cNvSpPr>
                    <a:spLocks noChangeAspect="1" noChangeArrowheads="1" noTextEdit="1"/>
                  </p:cNvSpPr>
                  <p:nvPr/>
                </p:nvSpPr>
                <p:spPr bwMode="auto">
                  <a:xfrm>
                    <a:off x="7258088" y="2729456"/>
                    <a:ext cx="250283" cy="427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8" name="Freeform 20"/>
                  <p:cNvSpPr>
                    <a:spLocks/>
                  </p:cNvSpPr>
                  <p:nvPr/>
                </p:nvSpPr>
                <p:spPr bwMode="auto">
                  <a:xfrm>
                    <a:off x="7259521" y="2730889"/>
                    <a:ext cx="246940" cy="427486"/>
                  </a:xfrm>
                  <a:custGeom>
                    <a:avLst/>
                    <a:gdLst>
                      <a:gd name="T0" fmla="*/ 144 w 154"/>
                      <a:gd name="T1" fmla="*/ 0 h 282"/>
                      <a:gd name="T2" fmla="*/ 10 w 154"/>
                      <a:gd name="T3" fmla="*/ 0 h 282"/>
                      <a:gd name="T4" fmla="*/ 0 w 154"/>
                      <a:gd name="T5" fmla="*/ 10 h 282"/>
                      <a:gd name="T6" fmla="*/ 0 w 154"/>
                      <a:gd name="T7" fmla="*/ 272 h 282"/>
                      <a:gd name="T8" fmla="*/ 10 w 154"/>
                      <a:gd name="T9" fmla="*/ 282 h 282"/>
                      <a:gd name="T10" fmla="*/ 144 w 154"/>
                      <a:gd name="T11" fmla="*/ 282 h 282"/>
                      <a:gd name="T12" fmla="*/ 154 w 154"/>
                      <a:gd name="T13" fmla="*/ 272 h 282"/>
                      <a:gd name="T14" fmla="*/ 154 w 154"/>
                      <a:gd name="T15" fmla="*/ 10 h 282"/>
                      <a:gd name="T16" fmla="*/ 144 w 154"/>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282">
                        <a:moveTo>
                          <a:pt x="144" y="0"/>
                        </a:moveTo>
                        <a:cubicBezTo>
                          <a:pt x="10" y="0"/>
                          <a:pt x="10" y="0"/>
                          <a:pt x="10" y="0"/>
                        </a:cubicBezTo>
                        <a:cubicBezTo>
                          <a:pt x="5" y="0"/>
                          <a:pt x="0" y="5"/>
                          <a:pt x="0" y="10"/>
                        </a:cubicBezTo>
                        <a:cubicBezTo>
                          <a:pt x="0" y="254"/>
                          <a:pt x="0" y="272"/>
                          <a:pt x="0" y="272"/>
                        </a:cubicBezTo>
                        <a:cubicBezTo>
                          <a:pt x="0" y="277"/>
                          <a:pt x="5" y="282"/>
                          <a:pt x="10" y="282"/>
                        </a:cubicBezTo>
                        <a:cubicBezTo>
                          <a:pt x="144" y="282"/>
                          <a:pt x="144" y="282"/>
                          <a:pt x="144" y="282"/>
                        </a:cubicBezTo>
                        <a:cubicBezTo>
                          <a:pt x="149" y="282"/>
                          <a:pt x="154" y="277"/>
                          <a:pt x="154" y="272"/>
                        </a:cubicBezTo>
                        <a:cubicBezTo>
                          <a:pt x="154" y="28"/>
                          <a:pt x="154" y="10"/>
                          <a:pt x="154" y="10"/>
                        </a:cubicBezTo>
                        <a:cubicBezTo>
                          <a:pt x="154" y="5"/>
                          <a:pt x="149" y="0"/>
                          <a:pt x="144"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9" name="Freeform 21"/>
                  <p:cNvSpPr>
                    <a:spLocks/>
                  </p:cNvSpPr>
                  <p:nvPr/>
                </p:nvSpPr>
                <p:spPr bwMode="auto">
                  <a:xfrm>
                    <a:off x="7283881" y="2781041"/>
                    <a:ext cx="197265" cy="315241"/>
                  </a:xfrm>
                  <a:custGeom>
                    <a:avLst/>
                    <a:gdLst>
                      <a:gd name="T0" fmla="*/ 0 w 413"/>
                      <a:gd name="T1" fmla="*/ 0 h 660"/>
                      <a:gd name="T2" fmla="*/ 413 w 413"/>
                      <a:gd name="T3" fmla="*/ 0 h 660"/>
                      <a:gd name="T4" fmla="*/ 413 w 413"/>
                      <a:gd name="T5" fmla="*/ 660 h 660"/>
                      <a:gd name="T6" fmla="*/ 0 w 413"/>
                      <a:gd name="T7" fmla="*/ 660 h 660"/>
                      <a:gd name="T8" fmla="*/ 0 w 413"/>
                      <a:gd name="T9" fmla="*/ 0 h 660"/>
                      <a:gd name="T10" fmla="*/ 0 w 413"/>
                      <a:gd name="T11" fmla="*/ 0 h 660"/>
                    </a:gdLst>
                    <a:ahLst/>
                    <a:cxnLst>
                      <a:cxn ang="0">
                        <a:pos x="T0" y="T1"/>
                      </a:cxn>
                      <a:cxn ang="0">
                        <a:pos x="T2" y="T3"/>
                      </a:cxn>
                      <a:cxn ang="0">
                        <a:pos x="T4" y="T5"/>
                      </a:cxn>
                      <a:cxn ang="0">
                        <a:pos x="T6" y="T7"/>
                      </a:cxn>
                      <a:cxn ang="0">
                        <a:pos x="T8" y="T9"/>
                      </a:cxn>
                      <a:cxn ang="0">
                        <a:pos x="T10" y="T11"/>
                      </a:cxn>
                    </a:cxnLst>
                    <a:rect l="0" t="0" r="r" b="b"/>
                    <a:pathLst>
                      <a:path w="413" h="660">
                        <a:moveTo>
                          <a:pt x="0" y="0"/>
                        </a:moveTo>
                        <a:lnTo>
                          <a:pt x="413" y="0"/>
                        </a:lnTo>
                        <a:lnTo>
                          <a:pt x="413" y="660"/>
                        </a:lnTo>
                        <a:lnTo>
                          <a:pt x="0" y="660"/>
                        </a:lnTo>
                        <a:lnTo>
                          <a:pt x="0" y="0"/>
                        </a:lnTo>
                        <a:lnTo>
                          <a:pt x="0" y="0"/>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0" name="Freeform 22"/>
                  <p:cNvSpPr>
                    <a:spLocks/>
                  </p:cNvSpPr>
                  <p:nvPr/>
                </p:nvSpPr>
                <p:spPr bwMode="auto">
                  <a:xfrm>
                    <a:off x="7344541" y="2753816"/>
                    <a:ext cx="75467" cy="9075"/>
                  </a:xfrm>
                  <a:custGeom>
                    <a:avLst/>
                    <a:gdLst>
                      <a:gd name="T0" fmla="*/ 47 w 47"/>
                      <a:gd name="T1" fmla="*/ 3 h 6"/>
                      <a:gd name="T2" fmla="*/ 44 w 47"/>
                      <a:gd name="T3" fmla="*/ 6 h 6"/>
                      <a:gd name="T4" fmla="*/ 4 w 47"/>
                      <a:gd name="T5" fmla="*/ 6 h 6"/>
                      <a:gd name="T6" fmla="*/ 0 w 47"/>
                      <a:gd name="T7" fmla="*/ 3 h 6"/>
                      <a:gd name="T8" fmla="*/ 4 w 47"/>
                      <a:gd name="T9" fmla="*/ 0 h 6"/>
                      <a:gd name="T10" fmla="*/ 44 w 47"/>
                      <a:gd name="T11" fmla="*/ 0 h 6"/>
                      <a:gd name="T12" fmla="*/ 47 w 47"/>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7" h="6">
                        <a:moveTo>
                          <a:pt x="47" y="3"/>
                        </a:moveTo>
                        <a:cubicBezTo>
                          <a:pt x="47" y="4"/>
                          <a:pt x="45" y="6"/>
                          <a:pt x="44" y="6"/>
                        </a:cubicBezTo>
                        <a:cubicBezTo>
                          <a:pt x="4" y="6"/>
                          <a:pt x="4" y="6"/>
                          <a:pt x="4" y="6"/>
                        </a:cubicBezTo>
                        <a:cubicBezTo>
                          <a:pt x="2" y="6"/>
                          <a:pt x="0" y="4"/>
                          <a:pt x="0" y="3"/>
                        </a:cubicBezTo>
                        <a:cubicBezTo>
                          <a:pt x="0" y="1"/>
                          <a:pt x="2" y="0"/>
                          <a:pt x="4" y="0"/>
                        </a:cubicBezTo>
                        <a:cubicBezTo>
                          <a:pt x="44" y="0"/>
                          <a:pt x="44" y="0"/>
                          <a:pt x="44" y="0"/>
                        </a:cubicBezTo>
                        <a:cubicBezTo>
                          <a:pt x="45" y="0"/>
                          <a:pt x="47" y="1"/>
                          <a:pt x="47" y="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1" name="Freeform 23"/>
                  <p:cNvSpPr>
                    <a:spLocks/>
                  </p:cNvSpPr>
                  <p:nvPr/>
                </p:nvSpPr>
                <p:spPr bwMode="auto">
                  <a:xfrm>
                    <a:off x="7283881" y="3096282"/>
                    <a:ext cx="65437" cy="0"/>
                  </a:xfrm>
                  <a:custGeom>
                    <a:avLst/>
                    <a:gdLst>
                      <a:gd name="T0" fmla="*/ 0 w 137"/>
                      <a:gd name="T1" fmla="*/ 137 w 137"/>
                      <a:gd name="T2" fmla="*/ 137 w 137"/>
                      <a:gd name="T3" fmla="*/ 0 w 137"/>
                      <a:gd name="T4" fmla="*/ 0 w 137"/>
                      <a:gd name="T5" fmla="*/ 0 w 137"/>
                    </a:gdLst>
                    <a:ahLst/>
                    <a:cxnLst>
                      <a:cxn ang="0">
                        <a:pos x="T0" y="0"/>
                      </a:cxn>
                      <a:cxn ang="0">
                        <a:pos x="T1" y="0"/>
                      </a:cxn>
                      <a:cxn ang="0">
                        <a:pos x="T2" y="0"/>
                      </a:cxn>
                      <a:cxn ang="0">
                        <a:pos x="T3" y="0"/>
                      </a:cxn>
                      <a:cxn ang="0">
                        <a:pos x="T4" y="0"/>
                      </a:cxn>
                      <a:cxn ang="0">
                        <a:pos x="T5" y="0"/>
                      </a:cxn>
                    </a:cxnLst>
                    <a:rect l="0" t="0" r="r" b="b"/>
                    <a:pathLst>
                      <a:path w="137">
                        <a:moveTo>
                          <a:pt x="0" y="0"/>
                        </a:moveTo>
                        <a:lnTo>
                          <a:pt x="137" y="0"/>
                        </a:lnTo>
                        <a:lnTo>
                          <a:pt x="137" y="0"/>
                        </a:lnTo>
                        <a:lnTo>
                          <a:pt x="0" y="0"/>
                        </a:lnTo>
                        <a:lnTo>
                          <a:pt x="0" y="0"/>
                        </a:lnTo>
                        <a:lnTo>
                          <a:pt x="0" y="0"/>
                        </a:lnTo>
                        <a:close/>
                      </a:path>
                    </a:pathLst>
                  </a:custGeom>
                  <a:solidFill>
                    <a:srgbClr val="5D48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2" name="Freeform 24"/>
                  <p:cNvSpPr>
                    <a:spLocks/>
                  </p:cNvSpPr>
                  <p:nvPr/>
                </p:nvSpPr>
                <p:spPr bwMode="auto">
                  <a:xfrm>
                    <a:off x="7283881" y="2781041"/>
                    <a:ext cx="115111" cy="315241"/>
                  </a:xfrm>
                  <a:custGeom>
                    <a:avLst/>
                    <a:gdLst>
                      <a:gd name="T0" fmla="*/ 241 w 241"/>
                      <a:gd name="T1" fmla="*/ 0 h 660"/>
                      <a:gd name="T2" fmla="*/ 0 w 241"/>
                      <a:gd name="T3" fmla="*/ 0 h 660"/>
                      <a:gd name="T4" fmla="*/ 0 w 241"/>
                      <a:gd name="T5" fmla="*/ 660 h 660"/>
                      <a:gd name="T6" fmla="*/ 137 w 241"/>
                      <a:gd name="T7" fmla="*/ 660 h 660"/>
                      <a:gd name="T8" fmla="*/ 241 w 241"/>
                      <a:gd name="T9" fmla="*/ 0 h 660"/>
                      <a:gd name="T10" fmla="*/ 241 w 241"/>
                      <a:gd name="T11" fmla="*/ 0 h 660"/>
                      <a:gd name="T12" fmla="*/ 241 w 241"/>
                      <a:gd name="T13" fmla="*/ 0 h 660"/>
                    </a:gdLst>
                    <a:ahLst/>
                    <a:cxnLst>
                      <a:cxn ang="0">
                        <a:pos x="T0" y="T1"/>
                      </a:cxn>
                      <a:cxn ang="0">
                        <a:pos x="T2" y="T3"/>
                      </a:cxn>
                      <a:cxn ang="0">
                        <a:pos x="T4" y="T5"/>
                      </a:cxn>
                      <a:cxn ang="0">
                        <a:pos x="T6" y="T7"/>
                      </a:cxn>
                      <a:cxn ang="0">
                        <a:pos x="T8" y="T9"/>
                      </a:cxn>
                      <a:cxn ang="0">
                        <a:pos x="T10" y="T11"/>
                      </a:cxn>
                      <a:cxn ang="0">
                        <a:pos x="T12" y="T13"/>
                      </a:cxn>
                    </a:cxnLst>
                    <a:rect l="0" t="0" r="r" b="b"/>
                    <a:pathLst>
                      <a:path w="241" h="660">
                        <a:moveTo>
                          <a:pt x="241" y="0"/>
                        </a:moveTo>
                        <a:lnTo>
                          <a:pt x="0" y="0"/>
                        </a:lnTo>
                        <a:lnTo>
                          <a:pt x="0" y="660"/>
                        </a:lnTo>
                        <a:lnTo>
                          <a:pt x="137" y="660"/>
                        </a:lnTo>
                        <a:lnTo>
                          <a:pt x="241" y="0"/>
                        </a:lnTo>
                        <a:lnTo>
                          <a:pt x="241" y="0"/>
                        </a:lnTo>
                        <a:lnTo>
                          <a:pt x="241"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 name="Group 8"/>
                <p:cNvGrpSpPr/>
                <p:nvPr/>
              </p:nvGrpSpPr>
              <p:grpSpPr>
                <a:xfrm>
                  <a:off x="2901362" y="5555649"/>
                  <a:ext cx="695325" cy="78582"/>
                  <a:chOff x="2898930" y="5555649"/>
                  <a:chExt cx="695325" cy="78582"/>
                </a:xfrm>
              </p:grpSpPr>
              <p:sp>
                <p:nvSpPr>
                  <p:cNvPr id="6" name="Oval 5"/>
                  <p:cNvSpPr/>
                  <p:nvPr/>
                </p:nvSpPr>
                <p:spPr bwMode="auto">
                  <a:xfrm>
                    <a:off x="3207301" y="5555649"/>
                    <a:ext cx="78582" cy="78582"/>
                  </a:xfrm>
                  <a:prstGeom prst="ellips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7" name="Group 6"/>
                  <p:cNvGrpSpPr/>
                  <p:nvPr/>
                </p:nvGrpSpPr>
                <p:grpSpPr>
                  <a:xfrm>
                    <a:off x="2898930" y="5555649"/>
                    <a:ext cx="695325" cy="78582"/>
                    <a:chOff x="2898930" y="5555649"/>
                    <a:chExt cx="695325" cy="78582"/>
                  </a:xfrm>
                  <a:solidFill>
                    <a:schemeClr val="tx1"/>
                  </a:solidFill>
                </p:grpSpPr>
                <p:sp>
                  <p:nvSpPr>
                    <p:cNvPr id="196" name="Oval 195"/>
                    <p:cNvSpPr/>
                    <p:nvPr/>
                  </p:nvSpPr>
                  <p:spPr bwMode="auto">
                    <a:xfrm>
                      <a:off x="2898930" y="5555649"/>
                      <a:ext cx="78582" cy="78582"/>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7" name="Oval 196"/>
                    <p:cNvSpPr/>
                    <p:nvPr/>
                  </p:nvSpPr>
                  <p:spPr bwMode="auto">
                    <a:xfrm>
                      <a:off x="3515673" y="5555649"/>
                      <a:ext cx="78582" cy="78582"/>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grpSp>
            <p:nvGrpSpPr>
              <p:cNvPr id="31" name="Group 30"/>
              <p:cNvGrpSpPr/>
              <p:nvPr/>
            </p:nvGrpSpPr>
            <p:grpSpPr>
              <a:xfrm>
                <a:off x="7085392" y="3248380"/>
                <a:ext cx="595678" cy="428352"/>
                <a:chOff x="7085392" y="3248380"/>
                <a:chExt cx="595678" cy="428352"/>
              </a:xfrm>
            </p:grpSpPr>
            <p:grpSp>
              <p:nvGrpSpPr>
                <p:cNvPr id="320" name="Group 18"/>
                <p:cNvGrpSpPr>
                  <a:grpSpLocks noChangeAspect="1"/>
                </p:cNvGrpSpPr>
                <p:nvPr/>
              </p:nvGrpSpPr>
              <p:grpSpPr bwMode="auto">
                <a:xfrm rot="5400000">
                  <a:off x="7169055" y="3164717"/>
                  <a:ext cx="428352" cy="595678"/>
                  <a:chOff x="7310" y="2357"/>
                  <a:chExt cx="256" cy="356"/>
                </a:xfrm>
              </p:grpSpPr>
              <p:sp>
                <p:nvSpPr>
                  <p:cNvPr id="322" name="Freeform 19"/>
                  <p:cNvSpPr>
                    <a:spLocks/>
                  </p:cNvSpPr>
                  <p:nvPr/>
                </p:nvSpPr>
                <p:spPr bwMode="auto">
                  <a:xfrm>
                    <a:off x="7310" y="2357"/>
                    <a:ext cx="256" cy="356"/>
                  </a:xfrm>
                  <a:custGeom>
                    <a:avLst/>
                    <a:gdLst>
                      <a:gd name="T0" fmla="*/ 247 w 264"/>
                      <a:gd name="T1" fmla="*/ 0 h 368"/>
                      <a:gd name="T2" fmla="*/ 17 w 264"/>
                      <a:gd name="T3" fmla="*/ 0 h 368"/>
                      <a:gd name="T4" fmla="*/ 0 w 264"/>
                      <a:gd name="T5" fmla="*/ 14 h 368"/>
                      <a:gd name="T6" fmla="*/ 0 w 264"/>
                      <a:gd name="T7" fmla="*/ 354 h 368"/>
                      <a:gd name="T8" fmla="*/ 17 w 264"/>
                      <a:gd name="T9" fmla="*/ 368 h 368"/>
                      <a:gd name="T10" fmla="*/ 247 w 264"/>
                      <a:gd name="T11" fmla="*/ 368 h 368"/>
                      <a:gd name="T12" fmla="*/ 264 w 264"/>
                      <a:gd name="T13" fmla="*/ 354 h 368"/>
                      <a:gd name="T14" fmla="*/ 264 w 264"/>
                      <a:gd name="T15" fmla="*/ 14 h 368"/>
                      <a:gd name="T16" fmla="*/ 247 w 264"/>
                      <a:gd name="T17"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68">
                        <a:moveTo>
                          <a:pt x="247" y="0"/>
                        </a:moveTo>
                        <a:cubicBezTo>
                          <a:pt x="17" y="0"/>
                          <a:pt x="17" y="0"/>
                          <a:pt x="17" y="0"/>
                        </a:cubicBezTo>
                        <a:cubicBezTo>
                          <a:pt x="9" y="0"/>
                          <a:pt x="0" y="6"/>
                          <a:pt x="0" y="14"/>
                        </a:cubicBezTo>
                        <a:cubicBezTo>
                          <a:pt x="0" y="358"/>
                          <a:pt x="0" y="354"/>
                          <a:pt x="0" y="354"/>
                        </a:cubicBezTo>
                        <a:cubicBezTo>
                          <a:pt x="0" y="361"/>
                          <a:pt x="9" y="368"/>
                          <a:pt x="17" y="368"/>
                        </a:cubicBezTo>
                        <a:cubicBezTo>
                          <a:pt x="247" y="368"/>
                          <a:pt x="247" y="368"/>
                          <a:pt x="247" y="368"/>
                        </a:cubicBezTo>
                        <a:cubicBezTo>
                          <a:pt x="256" y="368"/>
                          <a:pt x="264" y="361"/>
                          <a:pt x="264" y="354"/>
                        </a:cubicBezTo>
                        <a:cubicBezTo>
                          <a:pt x="264" y="10"/>
                          <a:pt x="264" y="14"/>
                          <a:pt x="264" y="14"/>
                        </a:cubicBezTo>
                        <a:cubicBezTo>
                          <a:pt x="264" y="6"/>
                          <a:pt x="256" y="0"/>
                          <a:pt x="247"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3" name="Freeform 20"/>
                  <p:cNvSpPr>
                    <a:spLocks/>
                  </p:cNvSpPr>
                  <p:nvPr/>
                </p:nvSpPr>
                <p:spPr bwMode="auto">
                  <a:xfrm>
                    <a:off x="7335" y="2377"/>
                    <a:ext cx="205" cy="313"/>
                  </a:xfrm>
                  <a:custGeom>
                    <a:avLst/>
                    <a:gdLst>
                      <a:gd name="T0" fmla="*/ 0 w 205"/>
                      <a:gd name="T1" fmla="*/ 0 h 313"/>
                      <a:gd name="T2" fmla="*/ 205 w 205"/>
                      <a:gd name="T3" fmla="*/ 0 h 313"/>
                      <a:gd name="T4" fmla="*/ 205 w 205"/>
                      <a:gd name="T5" fmla="*/ 313 h 313"/>
                      <a:gd name="T6" fmla="*/ 0 w 205"/>
                      <a:gd name="T7" fmla="*/ 313 h 313"/>
                      <a:gd name="T8" fmla="*/ 0 w 205"/>
                      <a:gd name="T9" fmla="*/ 0 h 313"/>
                      <a:gd name="T10" fmla="*/ 0 w 205"/>
                      <a:gd name="T11" fmla="*/ 0 h 313"/>
                    </a:gdLst>
                    <a:ahLst/>
                    <a:cxnLst>
                      <a:cxn ang="0">
                        <a:pos x="T0" y="T1"/>
                      </a:cxn>
                      <a:cxn ang="0">
                        <a:pos x="T2" y="T3"/>
                      </a:cxn>
                      <a:cxn ang="0">
                        <a:pos x="T4" y="T5"/>
                      </a:cxn>
                      <a:cxn ang="0">
                        <a:pos x="T6" y="T7"/>
                      </a:cxn>
                      <a:cxn ang="0">
                        <a:pos x="T8" y="T9"/>
                      </a:cxn>
                      <a:cxn ang="0">
                        <a:pos x="T10" y="T11"/>
                      </a:cxn>
                    </a:cxnLst>
                    <a:rect l="0" t="0" r="r" b="b"/>
                    <a:pathLst>
                      <a:path w="205" h="313">
                        <a:moveTo>
                          <a:pt x="0" y="0"/>
                        </a:moveTo>
                        <a:lnTo>
                          <a:pt x="205" y="0"/>
                        </a:lnTo>
                        <a:lnTo>
                          <a:pt x="205" y="313"/>
                        </a:lnTo>
                        <a:lnTo>
                          <a:pt x="0" y="313"/>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5" name="Freeform 22"/>
                  <p:cNvSpPr>
                    <a:spLocks/>
                  </p:cNvSpPr>
                  <p:nvPr/>
                </p:nvSpPr>
                <p:spPr bwMode="auto">
                  <a:xfrm>
                    <a:off x="7335" y="2377"/>
                    <a:ext cx="205" cy="313"/>
                  </a:xfrm>
                  <a:custGeom>
                    <a:avLst/>
                    <a:gdLst>
                      <a:gd name="T0" fmla="*/ 0 w 205"/>
                      <a:gd name="T1" fmla="*/ 0 h 313"/>
                      <a:gd name="T2" fmla="*/ 205 w 205"/>
                      <a:gd name="T3" fmla="*/ 0 h 313"/>
                      <a:gd name="T4" fmla="*/ 205 w 205"/>
                      <a:gd name="T5" fmla="*/ 313 h 313"/>
                      <a:gd name="T6" fmla="*/ 0 w 205"/>
                      <a:gd name="T7" fmla="*/ 313 h 313"/>
                      <a:gd name="T8" fmla="*/ 0 w 205"/>
                      <a:gd name="T9" fmla="*/ 0 h 313"/>
                      <a:gd name="T10" fmla="*/ 0 w 205"/>
                      <a:gd name="T11" fmla="*/ 0 h 313"/>
                    </a:gdLst>
                    <a:ahLst/>
                    <a:cxnLst>
                      <a:cxn ang="0">
                        <a:pos x="T0" y="T1"/>
                      </a:cxn>
                      <a:cxn ang="0">
                        <a:pos x="T2" y="T3"/>
                      </a:cxn>
                      <a:cxn ang="0">
                        <a:pos x="T4" y="T5"/>
                      </a:cxn>
                      <a:cxn ang="0">
                        <a:pos x="T6" y="T7"/>
                      </a:cxn>
                      <a:cxn ang="0">
                        <a:pos x="T8" y="T9"/>
                      </a:cxn>
                      <a:cxn ang="0">
                        <a:pos x="T10" y="T11"/>
                      </a:cxn>
                    </a:cxnLst>
                    <a:rect l="0" t="0" r="r" b="b"/>
                    <a:pathLst>
                      <a:path w="205" h="313">
                        <a:moveTo>
                          <a:pt x="0" y="0"/>
                        </a:moveTo>
                        <a:lnTo>
                          <a:pt x="205" y="0"/>
                        </a:lnTo>
                        <a:lnTo>
                          <a:pt x="205" y="313"/>
                        </a:lnTo>
                        <a:lnTo>
                          <a:pt x="0" y="313"/>
                        </a:lnTo>
                        <a:lnTo>
                          <a:pt x="0" y="0"/>
                        </a:lnTo>
                        <a:lnTo>
                          <a:pt x="0" y="0"/>
                        </a:lnTo>
                        <a:close/>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6" name="Freeform 23"/>
                  <p:cNvSpPr>
                    <a:spLocks/>
                  </p:cNvSpPr>
                  <p:nvPr/>
                </p:nvSpPr>
                <p:spPr bwMode="auto">
                  <a:xfrm rot="16200000">
                    <a:off x="7323" y="2473"/>
                    <a:ext cx="229" cy="205"/>
                  </a:xfrm>
                  <a:custGeom>
                    <a:avLst/>
                    <a:gdLst>
                      <a:gd name="T0" fmla="*/ 121 w 121"/>
                      <a:gd name="T1" fmla="*/ 0 h 313"/>
                      <a:gd name="T2" fmla="*/ 0 w 121"/>
                      <a:gd name="T3" fmla="*/ 0 h 313"/>
                      <a:gd name="T4" fmla="*/ 0 w 121"/>
                      <a:gd name="T5" fmla="*/ 313 h 313"/>
                      <a:gd name="T6" fmla="*/ 68 w 121"/>
                      <a:gd name="T7" fmla="*/ 313 h 313"/>
                      <a:gd name="T8" fmla="*/ 121 w 121"/>
                      <a:gd name="T9" fmla="*/ 0 h 313"/>
                      <a:gd name="T10" fmla="*/ 121 w 121"/>
                      <a:gd name="T11" fmla="*/ 0 h 313"/>
                      <a:gd name="T12" fmla="*/ 121 w 121"/>
                      <a:gd name="T13" fmla="*/ 0 h 313"/>
                    </a:gdLst>
                    <a:ahLst/>
                    <a:cxnLst>
                      <a:cxn ang="0">
                        <a:pos x="T0" y="T1"/>
                      </a:cxn>
                      <a:cxn ang="0">
                        <a:pos x="T2" y="T3"/>
                      </a:cxn>
                      <a:cxn ang="0">
                        <a:pos x="T4" y="T5"/>
                      </a:cxn>
                      <a:cxn ang="0">
                        <a:pos x="T6" y="T7"/>
                      </a:cxn>
                      <a:cxn ang="0">
                        <a:pos x="T8" y="T9"/>
                      </a:cxn>
                      <a:cxn ang="0">
                        <a:pos x="T10" y="T11"/>
                      </a:cxn>
                      <a:cxn ang="0">
                        <a:pos x="T12" y="T13"/>
                      </a:cxn>
                    </a:cxnLst>
                    <a:rect l="0" t="0" r="r" b="b"/>
                    <a:pathLst>
                      <a:path w="121" h="313">
                        <a:moveTo>
                          <a:pt x="121" y="0"/>
                        </a:moveTo>
                        <a:lnTo>
                          <a:pt x="0" y="0"/>
                        </a:lnTo>
                        <a:lnTo>
                          <a:pt x="0" y="313"/>
                        </a:lnTo>
                        <a:lnTo>
                          <a:pt x="68" y="313"/>
                        </a:lnTo>
                        <a:lnTo>
                          <a:pt x="121" y="0"/>
                        </a:lnTo>
                        <a:lnTo>
                          <a:pt x="121" y="0"/>
                        </a:lnTo>
                        <a:lnTo>
                          <a:pt x="121"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18" name="Oval 217"/>
                <p:cNvSpPr/>
                <p:nvPr/>
              </p:nvSpPr>
              <p:spPr bwMode="auto">
                <a:xfrm>
                  <a:off x="7374011" y="3644200"/>
                  <a:ext cx="18441" cy="18441"/>
                </a:xfrm>
                <a:prstGeom prst="ellipse">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41" name="Group 40"/>
              <p:cNvGrpSpPr/>
              <p:nvPr/>
            </p:nvGrpSpPr>
            <p:grpSpPr>
              <a:xfrm>
                <a:off x="6795000" y="3771199"/>
                <a:ext cx="1176459" cy="604404"/>
                <a:chOff x="6795000" y="3771199"/>
                <a:chExt cx="1176459" cy="604404"/>
              </a:xfrm>
            </p:grpSpPr>
            <p:grpSp>
              <p:nvGrpSpPr>
                <p:cNvPr id="314" name="Group 11"/>
                <p:cNvGrpSpPr>
                  <a:grpSpLocks noChangeAspect="1"/>
                </p:cNvGrpSpPr>
                <p:nvPr/>
              </p:nvGrpSpPr>
              <p:grpSpPr bwMode="auto">
                <a:xfrm>
                  <a:off x="6795000" y="3771199"/>
                  <a:ext cx="1176459" cy="604404"/>
                  <a:chOff x="6575" y="2356"/>
                  <a:chExt cx="691" cy="355"/>
                </a:xfrm>
              </p:grpSpPr>
              <p:sp>
                <p:nvSpPr>
                  <p:cNvPr id="316" name="Freeform 12"/>
                  <p:cNvSpPr>
                    <a:spLocks/>
                  </p:cNvSpPr>
                  <p:nvPr/>
                </p:nvSpPr>
                <p:spPr bwMode="auto">
                  <a:xfrm>
                    <a:off x="6575" y="2683"/>
                    <a:ext cx="691" cy="28"/>
                  </a:xfrm>
                  <a:custGeom>
                    <a:avLst/>
                    <a:gdLst>
                      <a:gd name="T0" fmla="*/ 0 w 565"/>
                      <a:gd name="T1" fmla="*/ 6 h 23"/>
                      <a:gd name="T2" fmla="*/ 0 w 565"/>
                      <a:gd name="T3" fmla="*/ 11 h 23"/>
                      <a:gd name="T4" fmla="*/ 0 w 565"/>
                      <a:gd name="T5" fmla="*/ 12 h 23"/>
                      <a:gd name="T6" fmla="*/ 0 w 565"/>
                      <a:gd name="T7" fmla="*/ 12 h 23"/>
                      <a:gd name="T8" fmla="*/ 0 w 565"/>
                      <a:gd name="T9" fmla="*/ 13 h 23"/>
                      <a:gd name="T10" fmla="*/ 0 w 565"/>
                      <a:gd name="T11" fmla="*/ 14 h 23"/>
                      <a:gd name="T12" fmla="*/ 11 w 565"/>
                      <a:gd name="T13" fmla="*/ 23 h 23"/>
                      <a:gd name="T14" fmla="*/ 554 w 565"/>
                      <a:gd name="T15" fmla="*/ 23 h 23"/>
                      <a:gd name="T16" fmla="*/ 565 w 565"/>
                      <a:gd name="T17" fmla="*/ 15 h 23"/>
                      <a:gd name="T18" fmla="*/ 565 w 565"/>
                      <a:gd name="T19" fmla="*/ 14 h 23"/>
                      <a:gd name="T20" fmla="*/ 565 w 565"/>
                      <a:gd name="T21" fmla="*/ 6 h 23"/>
                      <a:gd name="T22" fmla="*/ 0 w 565"/>
                      <a:gd name="T23" fmla="*/ 6 h 23"/>
                      <a:gd name="T24" fmla="*/ 0 w 565"/>
                      <a:gd name="T25"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5"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54" y="23"/>
                          <a:pt x="554" y="23"/>
                          <a:pt x="554" y="23"/>
                        </a:cubicBezTo>
                        <a:cubicBezTo>
                          <a:pt x="559" y="23"/>
                          <a:pt x="563" y="20"/>
                          <a:pt x="565" y="15"/>
                        </a:cubicBezTo>
                        <a:cubicBezTo>
                          <a:pt x="565" y="14"/>
                          <a:pt x="565" y="14"/>
                          <a:pt x="565" y="14"/>
                        </a:cubicBezTo>
                        <a:cubicBezTo>
                          <a:pt x="565" y="0"/>
                          <a:pt x="565" y="6"/>
                          <a:pt x="565" y="6"/>
                        </a:cubicBezTo>
                        <a:cubicBezTo>
                          <a:pt x="0" y="6"/>
                          <a:pt x="0" y="6"/>
                          <a:pt x="0" y="6"/>
                        </a:cubicBezTo>
                        <a:cubicBezTo>
                          <a:pt x="0" y="6"/>
                          <a:pt x="0" y="6"/>
                          <a:pt x="0" y="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7" name="Freeform 13"/>
                  <p:cNvSpPr>
                    <a:spLocks/>
                  </p:cNvSpPr>
                  <p:nvPr/>
                </p:nvSpPr>
                <p:spPr bwMode="auto">
                  <a:xfrm>
                    <a:off x="6663" y="2356"/>
                    <a:ext cx="516" cy="337"/>
                  </a:xfrm>
                  <a:custGeom>
                    <a:avLst/>
                    <a:gdLst>
                      <a:gd name="T0" fmla="*/ 14 w 422"/>
                      <a:gd name="T1" fmla="*/ 274 h 274"/>
                      <a:gd name="T2" fmla="*/ 408 w 422"/>
                      <a:gd name="T3" fmla="*/ 274 h 274"/>
                      <a:gd name="T4" fmla="*/ 422 w 422"/>
                      <a:gd name="T5" fmla="*/ 259 h 274"/>
                      <a:gd name="T6" fmla="*/ 422 w 422"/>
                      <a:gd name="T7" fmla="*/ 15 h 274"/>
                      <a:gd name="T8" fmla="*/ 408 w 422"/>
                      <a:gd name="T9" fmla="*/ 0 h 274"/>
                      <a:gd name="T10" fmla="*/ 14 w 422"/>
                      <a:gd name="T11" fmla="*/ 0 h 274"/>
                      <a:gd name="T12" fmla="*/ 0 w 422"/>
                      <a:gd name="T13" fmla="*/ 15 h 274"/>
                      <a:gd name="T14" fmla="*/ 0 w 422"/>
                      <a:gd name="T15" fmla="*/ 259 h 274"/>
                      <a:gd name="T16" fmla="*/ 14 w 422"/>
                      <a:gd name="T1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274">
                        <a:moveTo>
                          <a:pt x="14" y="274"/>
                        </a:moveTo>
                        <a:cubicBezTo>
                          <a:pt x="408" y="274"/>
                          <a:pt x="408" y="274"/>
                          <a:pt x="408" y="274"/>
                        </a:cubicBezTo>
                        <a:cubicBezTo>
                          <a:pt x="417" y="274"/>
                          <a:pt x="422" y="268"/>
                          <a:pt x="422" y="259"/>
                        </a:cubicBezTo>
                        <a:cubicBezTo>
                          <a:pt x="422" y="15"/>
                          <a:pt x="422" y="15"/>
                          <a:pt x="422" y="15"/>
                        </a:cubicBezTo>
                        <a:cubicBezTo>
                          <a:pt x="422" y="6"/>
                          <a:pt x="417" y="0"/>
                          <a:pt x="408" y="0"/>
                        </a:cubicBezTo>
                        <a:cubicBezTo>
                          <a:pt x="14" y="0"/>
                          <a:pt x="14" y="0"/>
                          <a:pt x="14" y="0"/>
                        </a:cubicBezTo>
                        <a:cubicBezTo>
                          <a:pt x="8" y="0"/>
                          <a:pt x="0" y="6"/>
                          <a:pt x="0" y="15"/>
                        </a:cubicBezTo>
                        <a:cubicBezTo>
                          <a:pt x="0" y="259"/>
                          <a:pt x="0" y="259"/>
                          <a:pt x="0" y="259"/>
                        </a:cubicBezTo>
                        <a:cubicBezTo>
                          <a:pt x="0" y="268"/>
                          <a:pt x="8" y="274"/>
                          <a:pt x="14" y="27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8" name="Freeform 14"/>
                  <p:cNvSpPr>
                    <a:spLocks/>
                  </p:cNvSpPr>
                  <p:nvPr/>
                </p:nvSpPr>
                <p:spPr bwMode="auto">
                  <a:xfrm>
                    <a:off x="6685" y="2376"/>
                    <a:ext cx="472" cy="295"/>
                  </a:xfrm>
                  <a:custGeom>
                    <a:avLst/>
                    <a:gdLst>
                      <a:gd name="T0" fmla="*/ 0 w 386"/>
                      <a:gd name="T1" fmla="*/ 0 h 240"/>
                      <a:gd name="T2" fmla="*/ 386 w 386"/>
                      <a:gd name="T3" fmla="*/ 0 h 240"/>
                      <a:gd name="T4" fmla="*/ 386 w 386"/>
                      <a:gd name="T5" fmla="*/ 240 h 240"/>
                      <a:gd name="T6" fmla="*/ 0 w 386"/>
                      <a:gd name="T7" fmla="*/ 240 h 240"/>
                      <a:gd name="T8" fmla="*/ 0 w 386"/>
                      <a:gd name="T9" fmla="*/ 0 h 240"/>
                    </a:gdLst>
                    <a:ahLst/>
                    <a:cxnLst>
                      <a:cxn ang="0">
                        <a:pos x="T0" y="T1"/>
                      </a:cxn>
                      <a:cxn ang="0">
                        <a:pos x="T2" y="T3"/>
                      </a:cxn>
                      <a:cxn ang="0">
                        <a:pos x="T4" y="T5"/>
                      </a:cxn>
                      <a:cxn ang="0">
                        <a:pos x="T6" y="T7"/>
                      </a:cxn>
                      <a:cxn ang="0">
                        <a:pos x="T8" y="T9"/>
                      </a:cxn>
                    </a:cxnLst>
                    <a:rect l="0" t="0" r="r" b="b"/>
                    <a:pathLst>
                      <a:path w="386" h="240">
                        <a:moveTo>
                          <a:pt x="0" y="0"/>
                        </a:moveTo>
                        <a:cubicBezTo>
                          <a:pt x="386" y="0"/>
                          <a:pt x="386" y="0"/>
                          <a:pt x="386" y="0"/>
                        </a:cubicBezTo>
                        <a:cubicBezTo>
                          <a:pt x="386" y="240"/>
                          <a:pt x="386" y="240"/>
                          <a:pt x="386" y="240"/>
                        </a:cubicBezTo>
                        <a:cubicBezTo>
                          <a:pt x="0" y="240"/>
                          <a:pt x="0" y="240"/>
                          <a:pt x="0" y="240"/>
                        </a:cubicBezTo>
                        <a:cubicBezTo>
                          <a:pt x="0" y="0"/>
                          <a:pt x="0" y="0"/>
                          <a:pt x="0" y="0"/>
                        </a:cubicBezTo>
                      </a:path>
                    </a:pathLst>
                  </a:custGeom>
                  <a:solidFill>
                    <a:srgbClr val="005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9" name="Freeform 15"/>
                  <p:cNvSpPr>
                    <a:spLocks/>
                  </p:cNvSpPr>
                  <p:nvPr/>
                </p:nvSpPr>
                <p:spPr bwMode="auto">
                  <a:xfrm>
                    <a:off x="6685" y="2376"/>
                    <a:ext cx="281" cy="295"/>
                  </a:xfrm>
                  <a:custGeom>
                    <a:avLst/>
                    <a:gdLst>
                      <a:gd name="T0" fmla="*/ 230 w 230"/>
                      <a:gd name="T1" fmla="*/ 0 h 240"/>
                      <a:gd name="T2" fmla="*/ 0 w 230"/>
                      <a:gd name="T3" fmla="*/ 0 h 240"/>
                      <a:gd name="T4" fmla="*/ 0 w 230"/>
                      <a:gd name="T5" fmla="*/ 240 h 240"/>
                      <a:gd name="T6" fmla="*/ 201 w 230"/>
                      <a:gd name="T7" fmla="*/ 240 h 240"/>
                      <a:gd name="T8" fmla="*/ 230 w 230"/>
                      <a:gd name="T9" fmla="*/ 0 h 240"/>
                    </a:gdLst>
                    <a:ahLst/>
                    <a:cxnLst>
                      <a:cxn ang="0">
                        <a:pos x="T0" y="T1"/>
                      </a:cxn>
                      <a:cxn ang="0">
                        <a:pos x="T2" y="T3"/>
                      </a:cxn>
                      <a:cxn ang="0">
                        <a:pos x="T4" y="T5"/>
                      </a:cxn>
                      <a:cxn ang="0">
                        <a:pos x="T6" y="T7"/>
                      </a:cxn>
                      <a:cxn ang="0">
                        <a:pos x="T8" y="T9"/>
                      </a:cxn>
                    </a:cxnLst>
                    <a:rect l="0" t="0" r="r" b="b"/>
                    <a:pathLst>
                      <a:path w="230" h="240">
                        <a:moveTo>
                          <a:pt x="230" y="0"/>
                        </a:moveTo>
                        <a:cubicBezTo>
                          <a:pt x="175" y="0"/>
                          <a:pt x="101" y="0"/>
                          <a:pt x="0" y="0"/>
                        </a:cubicBezTo>
                        <a:cubicBezTo>
                          <a:pt x="0" y="0"/>
                          <a:pt x="0" y="0"/>
                          <a:pt x="0" y="240"/>
                        </a:cubicBezTo>
                        <a:cubicBezTo>
                          <a:pt x="201" y="240"/>
                          <a:pt x="201" y="240"/>
                          <a:pt x="201" y="240"/>
                        </a:cubicBezTo>
                        <a:cubicBezTo>
                          <a:pt x="230" y="0"/>
                          <a:pt x="230" y="0"/>
                          <a:pt x="230" y="0"/>
                        </a:cubicBezTo>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32" name="Picture 31"/>
                <p:cNvPicPr>
                  <a:picLocks noChangeAspect="1"/>
                </p:cNvPicPr>
                <p:nvPr/>
              </p:nvPicPr>
              <p:blipFill>
                <a:blip r:embed="rId7"/>
                <a:stretch>
                  <a:fillRect/>
                </a:stretch>
              </p:blipFill>
              <p:spPr>
                <a:xfrm>
                  <a:off x="7227137" y="3899592"/>
                  <a:ext cx="312184" cy="317139"/>
                </a:xfrm>
                <a:prstGeom prst="rect">
                  <a:avLst/>
                </a:prstGeom>
              </p:spPr>
            </p:pic>
          </p:grpSp>
        </p:grpSp>
        <p:grpSp>
          <p:nvGrpSpPr>
            <p:cNvPr id="55" name="Group 54"/>
            <p:cNvGrpSpPr/>
            <p:nvPr/>
          </p:nvGrpSpPr>
          <p:grpSpPr>
            <a:xfrm>
              <a:off x="7295895" y="2907472"/>
              <a:ext cx="174673" cy="643807"/>
              <a:chOff x="7295895" y="2907472"/>
              <a:chExt cx="174673" cy="643807"/>
            </a:xfrm>
          </p:grpSpPr>
          <p:pic>
            <p:nvPicPr>
              <p:cNvPr id="222" name="Picture 221"/>
              <p:cNvPicPr>
                <a:picLocks noChangeAspect="1"/>
              </p:cNvPicPr>
              <p:nvPr/>
            </p:nvPicPr>
            <p:blipFill>
              <a:blip r:embed="rId7"/>
              <a:stretch>
                <a:fillRect/>
              </a:stretch>
            </p:blipFill>
            <p:spPr>
              <a:xfrm>
                <a:off x="7295895" y="3373834"/>
                <a:ext cx="174673" cy="177445"/>
              </a:xfrm>
              <a:prstGeom prst="rect">
                <a:avLst/>
              </a:prstGeom>
            </p:spPr>
          </p:pic>
          <p:pic>
            <p:nvPicPr>
              <p:cNvPr id="223" name="Picture 222"/>
              <p:cNvPicPr>
                <a:picLocks noChangeAspect="1"/>
              </p:cNvPicPr>
              <p:nvPr/>
            </p:nvPicPr>
            <p:blipFill>
              <a:blip r:embed="rId7"/>
              <a:stretch>
                <a:fillRect/>
              </a:stretch>
            </p:blipFill>
            <p:spPr>
              <a:xfrm>
                <a:off x="7333491" y="2907472"/>
                <a:ext cx="99480" cy="101059"/>
              </a:xfrm>
              <a:prstGeom prst="rect">
                <a:avLst/>
              </a:prstGeom>
            </p:spPr>
          </p:pic>
        </p:grpSp>
      </p:grpSp>
      <p:grpSp>
        <p:nvGrpSpPr>
          <p:cNvPr id="53" name="Group 52"/>
          <p:cNvGrpSpPr/>
          <p:nvPr/>
        </p:nvGrpSpPr>
        <p:grpSpPr>
          <a:xfrm>
            <a:off x="8072405" y="132071"/>
            <a:ext cx="4109231" cy="2333621"/>
            <a:chOff x="8032586" y="292142"/>
            <a:chExt cx="4109231" cy="2333621"/>
          </a:xfrm>
        </p:grpSpPr>
        <p:pic>
          <p:nvPicPr>
            <p:cNvPr id="200" name="Picture 19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933935" y="292142"/>
              <a:ext cx="1989439" cy="1348611"/>
            </a:xfrm>
            <a:prstGeom prst="rect">
              <a:avLst/>
            </a:prstGeom>
          </p:spPr>
        </p:pic>
        <p:pic>
          <p:nvPicPr>
            <p:cNvPr id="254" name="Picture 25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152378" y="1269684"/>
              <a:ext cx="1989439" cy="1348611"/>
            </a:xfrm>
            <a:prstGeom prst="rect">
              <a:avLst/>
            </a:prstGeom>
          </p:spPr>
        </p:pic>
        <p:grpSp>
          <p:nvGrpSpPr>
            <p:cNvPr id="328" name="Group 327"/>
            <p:cNvGrpSpPr/>
            <p:nvPr/>
          </p:nvGrpSpPr>
          <p:grpSpPr>
            <a:xfrm>
              <a:off x="10842559" y="1245157"/>
              <a:ext cx="767181" cy="548408"/>
              <a:chOff x="10671731" y="2778451"/>
              <a:chExt cx="793017" cy="566876"/>
            </a:xfrm>
          </p:grpSpPr>
          <p:grpSp>
            <p:nvGrpSpPr>
              <p:cNvPr id="329" name="Group 4"/>
              <p:cNvGrpSpPr>
                <a:grpSpLocks noChangeAspect="1"/>
              </p:cNvGrpSpPr>
              <p:nvPr/>
            </p:nvGrpSpPr>
            <p:grpSpPr bwMode="auto">
              <a:xfrm>
                <a:off x="10671731" y="2778451"/>
                <a:ext cx="793017" cy="566876"/>
                <a:chOff x="7866" y="1801"/>
                <a:chExt cx="1301" cy="930"/>
              </a:xfrm>
            </p:grpSpPr>
            <p:sp>
              <p:nvSpPr>
                <p:cNvPr id="349" name="AutoShape 3"/>
                <p:cNvSpPr>
                  <a:spLocks noChangeAspect="1" noChangeArrowheads="1" noTextEdit="1"/>
                </p:cNvSpPr>
                <p:nvPr/>
              </p:nvSpPr>
              <p:spPr bwMode="auto">
                <a:xfrm>
                  <a:off x="7868" y="1801"/>
                  <a:ext cx="1297"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0" name="Freeform 5"/>
                <p:cNvSpPr>
                  <a:spLocks/>
                </p:cNvSpPr>
                <p:nvPr/>
              </p:nvSpPr>
              <p:spPr bwMode="auto">
                <a:xfrm>
                  <a:off x="7866" y="1803"/>
                  <a:ext cx="1301" cy="928"/>
                </a:xfrm>
                <a:custGeom>
                  <a:avLst/>
                  <a:gdLst>
                    <a:gd name="T0" fmla="*/ 0 w 1301"/>
                    <a:gd name="T1" fmla="*/ 0 h 928"/>
                    <a:gd name="T2" fmla="*/ 0 w 1301"/>
                    <a:gd name="T3" fmla="*/ 93 h 928"/>
                    <a:gd name="T4" fmla="*/ 0 w 1301"/>
                    <a:gd name="T5" fmla="*/ 112 h 928"/>
                    <a:gd name="T6" fmla="*/ 0 w 1301"/>
                    <a:gd name="T7" fmla="*/ 928 h 928"/>
                    <a:gd name="T8" fmla="*/ 1301 w 1301"/>
                    <a:gd name="T9" fmla="*/ 928 h 928"/>
                    <a:gd name="T10" fmla="*/ 1301 w 1301"/>
                    <a:gd name="T11" fmla="*/ 112 h 928"/>
                    <a:gd name="T12" fmla="*/ 1301 w 1301"/>
                    <a:gd name="T13" fmla="*/ 93 h 928"/>
                    <a:gd name="T14" fmla="*/ 1301 w 1301"/>
                    <a:gd name="T15" fmla="*/ 0 h 928"/>
                    <a:gd name="T16" fmla="*/ 0 w 1301"/>
                    <a:gd name="T1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1" h="928">
                      <a:moveTo>
                        <a:pt x="0" y="0"/>
                      </a:moveTo>
                      <a:lnTo>
                        <a:pt x="0" y="93"/>
                      </a:lnTo>
                      <a:lnTo>
                        <a:pt x="0" y="112"/>
                      </a:lnTo>
                      <a:lnTo>
                        <a:pt x="0" y="928"/>
                      </a:lnTo>
                      <a:lnTo>
                        <a:pt x="1301" y="928"/>
                      </a:lnTo>
                      <a:lnTo>
                        <a:pt x="1301" y="112"/>
                      </a:lnTo>
                      <a:lnTo>
                        <a:pt x="1301" y="93"/>
                      </a:lnTo>
                      <a:lnTo>
                        <a:pt x="1301" y="0"/>
                      </a:ln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1" name="Freeform 6"/>
                <p:cNvSpPr>
                  <a:spLocks/>
                </p:cNvSpPr>
                <p:nvPr/>
              </p:nvSpPr>
              <p:spPr bwMode="auto">
                <a:xfrm>
                  <a:off x="8951" y="1856"/>
                  <a:ext cx="53" cy="16"/>
                </a:xfrm>
                <a:custGeom>
                  <a:avLst/>
                  <a:gdLst>
                    <a:gd name="T0" fmla="*/ 0 w 53"/>
                    <a:gd name="T1" fmla="*/ 0 h 16"/>
                    <a:gd name="T2" fmla="*/ 0 w 53"/>
                    <a:gd name="T3" fmla="*/ 16 h 16"/>
                    <a:gd name="T4" fmla="*/ 53 w 53"/>
                    <a:gd name="T5" fmla="*/ 16 h 16"/>
                    <a:gd name="T6" fmla="*/ 53 w 53"/>
                    <a:gd name="T7" fmla="*/ 0 h 16"/>
                    <a:gd name="T8" fmla="*/ 0 w 53"/>
                    <a:gd name="T9" fmla="*/ 0 h 16"/>
                    <a:gd name="T10" fmla="*/ 0 w 53"/>
                    <a:gd name="T11" fmla="*/ 0 h 16"/>
                    <a:gd name="T12" fmla="*/ 0 w 5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53" h="16">
                      <a:moveTo>
                        <a:pt x="0" y="0"/>
                      </a:moveTo>
                      <a:lnTo>
                        <a:pt x="0" y="16"/>
                      </a:lnTo>
                      <a:lnTo>
                        <a:pt x="53" y="16"/>
                      </a:lnTo>
                      <a:lnTo>
                        <a:pt x="53"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2" name="Freeform 7"/>
                <p:cNvSpPr>
                  <a:spLocks/>
                </p:cNvSpPr>
                <p:nvPr/>
              </p:nvSpPr>
              <p:spPr bwMode="auto">
                <a:xfrm>
                  <a:off x="9023" y="1837"/>
                  <a:ext cx="38" cy="35"/>
                </a:xfrm>
                <a:custGeom>
                  <a:avLst/>
                  <a:gdLst>
                    <a:gd name="T0" fmla="*/ 0 w 38"/>
                    <a:gd name="T1" fmla="*/ 0 h 35"/>
                    <a:gd name="T2" fmla="*/ 0 w 38"/>
                    <a:gd name="T3" fmla="*/ 35 h 35"/>
                    <a:gd name="T4" fmla="*/ 38 w 38"/>
                    <a:gd name="T5" fmla="*/ 35 h 35"/>
                    <a:gd name="T6" fmla="*/ 38 w 38"/>
                    <a:gd name="T7" fmla="*/ 0 h 35"/>
                    <a:gd name="T8" fmla="*/ 0 w 38"/>
                    <a:gd name="T9" fmla="*/ 0 h 35"/>
                    <a:gd name="T10" fmla="*/ 0 w 38"/>
                    <a:gd name="T11" fmla="*/ 0 h 35"/>
                    <a:gd name="T12" fmla="*/ 0 w 38"/>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8" h="35">
                      <a:moveTo>
                        <a:pt x="0" y="0"/>
                      </a:moveTo>
                      <a:lnTo>
                        <a:pt x="0" y="35"/>
                      </a:lnTo>
                      <a:lnTo>
                        <a:pt x="38" y="35"/>
                      </a:lnTo>
                      <a:lnTo>
                        <a:pt x="38"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3" name="Freeform 8"/>
                <p:cNvSpPr>
                  <a:spLocks/>
                </p:cNvSpPr>
                <p:nvPr/>
              </p:nvSpPr>
              <p:spPr bwMode="auto">
                <a:xfrm>
                  <a:off x="9080" y="1837"/>
                  <a:ext cx="45" cy="35"/>
                </a:xfrm>
                <a:custGeom>
                  <a:avLst/>
                  <a:gdLst>
                    <a:gd name="T0" fmla="*/ 2 w 45"/>
                    <a:gd name="T1" fmla="*/ 0 h 35"/>
                    <a:gd name="T2" fmla="*/ 16 w 45"/>
                    <a:gd name="T3" fmla="*/ 16 h 35"/>
                    <a:gd name="T4" fmla="*/ 0 w 45"/>
                    <a:gd name="T5" fmla="*/ 35 h 35"/>
                    <a:gd name="T6" fmla="*/ 14 w 45"/>
                    <a:gd name="T7" fmla="*/ 35 h 35"/>
                    <a:gd name="T8" fmla="*/ 21 w 45"/>
                    <a:gd name="T9" fmla="*/ 23 h 35"/>
                    <a:gd name="T10" fmla="*/ 23 w 45"/>
                    <a:gd name="T11" fmla="*/ 21 h 35"/>
                    <a:gd name="T12" fmla="*/ 23 w 45"/>
                    <a:gd name="T13" fmla="*/ 21 h 35"/>
                    <a:gd name="T14" fmla="*/ 23 w 45"/>
                    <a:gd name="T15" fmla="*/ 21 h 35"/>
                    <a:gd name="T16" fmla="*/ 23 w 45"/>
                    <a:gd name="T17" fmla="*/ 23 h 35"/>
                    <a:gd name="T18" fmla="*/ 23 w 45"/>
                    <a:gd name="T19" fmla="*/ 23 h 35"/>
                    <a:gd name="T20" fmla="*/ 33 w 45"/>
                    <a:gd name="T21" fmla="*/ 35 h 35"/>
                    <a:gd name="T22" fmla="*/ 45 w 45"/>
                    <a:gd name="T23" fmla="*/ 35 h 35"/>
                    <a:gd name="T24" fmla="*/ 30 w 45"/>
                    <a:gd name="T25" fmla="*/ 16 h 35"/>
                    <a:gd name="T26" fmla="*/ 45 w 45"/>
                    <a:gd name="T27" fmla="*/ 0 h 35"/>
                    <a:gd name="T28" fmla="*/ 33 w 45"/>
                    <a:gd name="T29" fmla="*/ 0 h 35"/>
                    <a:gd name="T30" fmla="*/ 26 w 45"/>
                    <a:gd name="T31" fmla="*/ 9 h 35"/>
                    <a:gd name="T32" fmla="*/ 23 w 45"/>
                    <a:gd name="T33" fmla="*/ 12 h 35"/>
                    <a:gd name="T34" fmla="*/ 23 w 45"/>
                    <a:gd name="T35" fmla="*/ 14 h 35"/>
                    <a:gd name="T36" fmla="*/ 23 w 45"/>
                    <a:gd name="T37" fmla="*/ 14 h 35"/>
                    <a:gd name="T38" fmla="*/ 23 w 45"/>
                    <a:gd name="T39" fmla="*/ 12 h 35"/>
                    <a:gd name="T40" fmla="*/ 21 w 45"/>
                    <a:gd name="T41" fmla="*/ 9 h 35"/>
                    <a:gd name="T42" fmla="*/ 16 w 45"/>
                    <a:gd name="T43" fmla="*/ 0 h 35"/>
                    <a:gd name="T44" fmla="*/ 2 w 45"/>
                    <a:gd name="T45" fmla="*/ 0 h 35"/>
                    <a:gd name="T46" fmla="*/ 2 w 45"/>
                    <a:gd name="T47" fmla="*/ 0 h 35"/>
                    <a:gd name="T48" fmla="*/ 2 w 45"/>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35">
                      <a:moveTo>
                        <a:pt x="2" y="0"/>
                      </a:moveTo>
                      <a:lnTo>
                        <a:pt x="16" y="16"/>
                      </a:lnTo>
                      <a:lnTo>
                        <a:pt x="0" y="35"/>
                      </a:lnTo>
                      <a:lnTo>
                        <a:pt x="14" y="35"/>
                      </a:lnTo>
                      <a:lnTo>
                        <a:pt x="21" y="23"/>
                      </a:lnTo>
                      <a:lnTo>
                        <a:pt x="23" y="21"/>
                      </a:lnTo>
                      <a:lnTo>
                        <a:pt x="23" y="21"/>
                      </a:lnTo>
                      <a:lnTo>
                        <a:pt x="23" y="21"/>
                      </a:lnTo>
                      <a:lnTo>
                        <a:pt x="23" y="23"/>
                      </a:lnTo>
                      <a:lnTo>
                        <a:pt x="23" y="23"/>
                      </a:lnTo>
                      <a:lnTo>
                        <a:pt x="33" y="35"/>
                      </a:lnTo>
                      <a:lnTo>
                        <a:pt x="45" y="35"/>
                      </a:lnTo>
                      <a:lnTo>
                        <a:pt x="30" y="16"/>
                      </a:lnTo>
                      <a:lnTo>
                        <a:pt x="45" y="0"/>
                      </a:lnTo>
                      <a:lnTo>
                        <a:pt x="33" y="0"/>
                      </a:lnTo>
                      <a:lnTo>
                        <a:pt x="26" y="9"/>
                      </a:lnTo>
                      <a:lnTo>
                        <a:pt x="23" y="12"/>
                      </a:lnTo>
                      <a:lnTo>
                        <a:pt x="23" y="14"/>
                      </a:lnTo>
                      <a:lnTo>
                        <a:pt x="23" y="14"/>
                      </a:lnTo>
                      <a:lnTo>
                        <a:pt x="23" y="12"/>
                      </a:lnTo>
                      <a:lnTo>
                        <a:pt x="21" y="9"/>
                      </a:lnTo>
                      <a:lnTo>
                        <a:pt x="16" y="0"/>
                      </a:lnTo>
                      <a:lnTo>
                        <a:pt x="2" y="0"/>
                      </a:lnTo>
                      <a:lnTo>
                        <a:pt x="2" y="0"/>
                      </a:lnTo>
                      <a:lnTo>
                        <a:pt x="2"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4" name="Rectangle 9"/>
                <p:cNvSpPr>
                  <a:spLocks noChangeArrowheads="1"/>
                </p:cNvSpPr>
                <p:nvPr/>
              </p:nvSpPr>
              <p:spPr bwMode="auto">
                <a:xfrm>
                  <a:off x="7896" y="1925"/>
                  <a:ext cx="1241" cy="766"/>
                </a:xfrm>
                <a:prstGeom prst="rect">
                  <a:avLst/>
                </a:prstGeom>
                <a:solidFill>
                  <a:srgbClr val="0072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330" name="Rectangle 9"/>
              <p:cNvSpPr>
                <a:spLocks noChangeArrowheads="1"/>
              </p:cNvSpPr>
              <p:nvPr/>
            </p:nvSpPr>
            <p:spPr bwMode="auto">
              <a:xfrm>
                <a:off x="11040059" y="2854034"/>
                <a:ext cx="406401" cy="469292"/>
              </a:xfrm>
              <a:custGeom>
                <a:avLst/>
                <a:gdLst>
                  <a:gd name="connsiteX0" fmla="*/ 0 w 756444"/>
                  <a:gd name="connsiteY0" fmla="*/ 0 h 466911"/>
                  <a:gd name="connsiteX1" fmla="*/ 756444 w 756444"/>
                  <a:gd name="connsiteY1" fmla="*/ 0 h 466911"/>
                  <a:gd name="connsiteX2" fmla="*/ 756444 w 756444"/>
                  <a:gd name="connsiteY2" fmla="*/ 466911 h 466911"/>
                  <a:gd name="connsiteX3" fmla="*/ 0 w 756444"/>
                  <a:gd name="connsiteY3" fmla="*/ 466911 h 466911"/>
                  <a:gd name="connsiteX4" fmla="*/ 0 w 756444"/>
                  <a:gd name="connsiteY4" fmla="*/ 0 h 466911"/>
                  <a:gd name="connsiteX0" fmla="*/ 388143 w 756444"/>
                  <a:gd name="connsiteY0" fmla="*/ 0 h 469292"/>
                  <a:gd name="connsiteX1" fmla="*/ 756444 w 756444"/>
                  <a:gd name="connsiteY1" fmla="*/ 2381 h 469292"/>
                  <a:gd name="connsiteX2" fmla="*/ 756444 w 756444"/>
                  <a:gd name="connsiteY2" fmla="*/ 469292 h 469292"/>
                  <a:gd name="connsiteX3" fmla="*/ 0 w 756444"/>
                  <a:gd name="connsiteY3" fmla="*/ 469292 h 469292"/>
                  <a:gd name="connsiteX4" fmla="*/ 388143 w 756444"/>
                  <a:gd name="connsiteY4" fmla="*/ 0 h 469292"/>
                  <a:gd name="connsiteX0" fmla="*/ 38099 w 406400"/>
                  <a:gd name="connsiteY0" fmla="*/ 0 h 469292"/>
                  <a:gd name="connsiteX1" fmla="*/ 406400 w 406400"/>
                  <a:gd name="connsiteY1" fmla="*/ 2381 h 469292"/>
                  <a:gd name="connsiteX2" fmla="*/ 406400 w 406400"/>
                  <a:gd name="connsiteY2" fmla="*/ 469292 h 469292"/>
                  <a:gd name="connsiteX3" fmla="*/ 0 w 406400"/>
                  <a:gd name="connsiteY3" fmla="*/ 466911 h 469292"/>
                  <a:gd name="connsiteX4" fmla="*/ 38099 w 406400"/>
                  <a:gd name="connsiteY4" fmla="*/ 0 h 469292"/>
                  <a:gd name="connsiteX0" fmla="*/ 38099 w 406400"/>
                  <a:gd name="connsiteY0" fmla="*/ 0 h 469292"/>
                  <a:gd name="connsiteX1" fmla="*/ 406400 w 406400"/>
                  <a:gd name="connsiteY1" fmla="*/ 0 h 469292"/>
                  <a:gd name="connsiteX2" fmla="*/ 406400 w 406400"/>
                  <a:gd name="connsiteY2" fmla="*/ 469292 h 469292"/>
                  <a:gd name="connsiteX3" fmla="*/ 0 w 406400"/>
                  <a:gd name="connsiteY3" fmla="*/ 466911 h 469292"/>
                  <a:gd name="connsiteX4" fmla="*/ 38099 w 406400"/>
                  <a:gd name="connsiteY4" fmla="*/ 0 h 469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 h="469292">
                    <a:moveTo>
                      <a:pt x="38099" y="0"/>
                    </a:moveTo>
                    <a:lnTo>
                      <a:pt x="406400" y="0"/>
                    </a:lnTo>
                    <a:lnTo>
                      <a:pt x="406400" y="469292"/>
                    </a:lnTo>
                    <a:lnTo>
                      <a:pt x="0" y="466911"/>
                    </a:lnTo>
                    <a:lnTo>
                      <a:pt x="38099" y="0"/>
                    </a:lnTo>
                    <a:close/>
                  </a:path>
                </a:pathLst>
              </a:custGeom>
              <a:solidFill>
                <a:srgbClr val="0054A6"/>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331" name="Group 330"/>
              <p:cNvGrpSpPr/>
              <p:nvPr/>
            </p:nvGrpSpPr>
            <p:grpSpPr>
              <a:xfrm>
                <a:off x="10845312" y="2882562"/>
                <a:ext cx="450051" cy="397668"/>
                <a:chOff x="10734675" y="2894581"/>
                <a:chExt cx="450051" cy="397668"/>
              </a:xfrm>
            </p:grpSpPr>
            <p:grpSp>
              <p:nvGrpSpPr>
                <p:cNvPr id="332" name="Group 331"/>
                <p:cNvGrpSpPr/>
                <p:nvPr/>
              </p:nvGrpSpPr>
              <p:grpSpPr>
                <a:xfrm>
                  <a:off x="10734675" y="2894581"/>
                  <a:ext cx="116681" cy="397668"/>
                  <a:chOff x="10734675" y="2906771"/>
                  <a:chExt cx="116681" cy="397668"/>
                </a:xfrm>
              </p:grpSpPr>
              <p:sp>
                <p:nvSpPr>
                  <p:cNvPr id="346" name="Rectangle 345"/>
                  <p:cNvSpPr/>
                  <p:nvPr/>
                </p:nvSpPr>
                <p:spPr bwMode="auto">
                  <a:xfrm>
                    <a:off x="1073467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7" name="Rectangle 346"/>
                  <p:cNvSpPr/>
                  <p:nvPr/>
                </p:nvSpPr>
                <p:spPr bwMode="auto">
                  <a:xfrm>
                    <a:off x="1073467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8" name="Rectangle 347"/>
                  <p:cNvSpPr/>
                  <p:nvPr/>
                </p:nvSpPr>
                <p:spPr bwMode="auto">
                  <a:xfrm>
                    <a:off x="1073467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33" name="Group 332"/>
                <p:cNvGrpSpPr/>
                <p:nvPr/>
              </p:nvGrpSpPr>
              <p:grpSpPr>
                <a:xfrm>
                  <a:off x="10901361" y="2894581"/>
                  <a:ext cx="116681" cy="397668"/>
                  <a:chOff x="10758485" y="2906771"/>
                  <a:chExt cx="116681" cy="397668"/>
                </a:xfrm>
              </p:grpSpPr>
              <p:sp>
                <p:nvSpPr>
                  <p:cNvPr id="338" name="Rectangle 337"/>
                  <p:cNvSpPr/>
                  <p:nvPr/>
                </p:nvSpPr>
                <p:spPr bwMode="auto">
                  <a:xfrm>
                    <a:off x="1075848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9" name="Rectangle 338"/>
                  <p:cNvSpPr/>
                  <p:nvPr/>
                </p:nvSpPr>
                <p:spPr bwMode="auto">
                  <a:xfrm>
                    <a:off x="1075848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0" name="Rectangle 339"/>
                  <p:cNvSpPr/>
                  <p:nvPr/>
                </p:nvSpPr>
                <p:spPr bwMode="auto">
                  <a:xfrm>
                    <a:off x="1075848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34" name="Group 333"/>
                <p:cNvGrpSpPr/>
                <p:nvPr/>
              </p:nvGrpSpPr>
              <p:grpSpPr>
                <a:xfrm>
                  <a:off x="11068045" y="2894581"/>
                  <a:ext cx="116681" cy="397668"/>
                  <a:chOff x="10782295" y="2906771"/>
                  <a:chExt cx="116681" cy="397668"/>
                </a:xfrm>
              </p:grpSpPr>
              <p:sp>
                <p:nvSpPr>
                  <p:cNvPr id="335" name="Rectangle 334"/>
                  <p:cNvSpPr/>
                  <p:nvPr/>
                </p:nvSpPr>
                <p:spPr bwMode="auto">
                  <a:xfrm>
                    <a:off x="1078229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6" name="Rectangle 335"/>
                  <p:cNvSpPr/>
                  <p:nvPr/>
                </p:nvSpPr>
                <p:spPr bwMode="auto">
                  <a:xfrm>
                    <a:off x="1078229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37" name="Rectangle 336"/>
                  <p:cNvSpPr/>
                  <p:nvPr/>
                </p:nvSpPr>
                <p:spPr bwMode="auto">
                  <a:xfrm>
                    <a:off x="1078229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pic>
          <p:nvPicPr>
            <p:cNvPr id="250" name="Picture 24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032586" y="771992"/>
              <a:ext cx="2744372" cy="1853771"/>
            </a:xfrm>
            <a:prstGeom prst="rect">
              <a:avLst/>
            </a:prstGeom>
          </p:spPr>
        </p:pic>
        <p:pic>
          <p:nvPicPr>
            <p:cNvPr id="283" name="Picture 28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05842" y="1650218"/>
              <a:ext cx="797860" cy="797861"/>
            </a:xfrm>
            <a:prstGeom prst="rect">
              <a:avLst/>
            </a:prstGeom>
          </p:spPr>
        </p:pic>
        <p:grpSp>
          <p:nvGrpSpPr>
            <p:cNvPr id="184" name="Group 183"/>
            <p:cNvGrpSpPr/>
            <p:nvPr/>
          </p:nvGrpSpPr>
          <p:grpSpPr>
            <a:xfrm>
              <a:off x="9620319" y="1045976"/>
              <a:ext cx="818539" cy="818537"/>
              <a:chOff x="9333800" y="695504"/>
              <a:chExt cx="857032" cy="857030"/>
            </a:xfrm>
          </p:grpSpPr>
          <p:sp>
            <p:nvSpPr>
              <p:cNvPr id="152" name="Oval 151"/>
              <p:cNvSpPr/>
              <p:nvPr/>
            </p:nvSpPr>
            <p:spPr bwMode="auto">
              <a:xfrm>
                <a:off x="9333800" y="695504"/>
                <a:ext cx="857032" cy="857030"/>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53" name="Freeform 152"/>
              <p:cNvSpPr>
                <a:spLocks noEditPoints="1"/>
              </p:cNvSpPr>
              <p:nvPr/>
            </p:nvSpPr>
            <p:spPr bwMode="black">
              <a:xfrm>
                <a:off x="9580323" y="905449"/>
                <a:ext cx="341490" cy="473681"/>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1"/>
              </a:solidFill>
              <a:ln>
                <a:noFill/>
              </a:ln>
              <a:extLst/>
            </p:spPr>
            <p:txBody>
              <a:bodyPr/>
              <a:lstStyle/>
              <a:p>
                <a:pPr defTabSz="932509">
                  <a:defRPr/>
                </a:pPr>
                <a:endParaRPr lang="en-US" sz="1836" dirty="0">
                  <a:solidFill>
                    <a:srgbClr val="505050"/>
                  </a:solidFill>
                  <a:ea typeface="ＭＳ Ｐゴシック" charset="0"/>
                </a:endParaRPr>
              </a:p>
            </p:txBody>
          </p:sp>
        </p:grpSp>
        <p:sp>
          <p:nvSpPr>
            <p:cNvPr id="239" name="Rectangle 238"/>
            <p:cNvSpPr/>
            <p:nvPr/>
          </p:nvSpPr>
          <p:spPr>
            <a:xfrm>
              <a:off x="8342966" y="1960998"/>
              <a:ext cx="813762" cy="357300"/>
            </a:xfrm>
            <a:prstGeom prst="rect">
              <a:avLst/>
            </a:prstGeom>
          </p:spPr>
          <p:txBody>
            <a:bodyPr wrap="square" lIns="0" tIns="0" rIns="0" bIns="0" anchor="b">
              <a:spAutoFit/>
            </a:bodyPr>
            <a:lstStyle/>
            <a:p>
              <a:pPr defTabSz="1117965">
                <a:spcBef>
                  <a:spcPts val="1469"/>
                </a:spcBef>
              </a:pPr>
              <a:r>
                <a:rPr lang="en-US" sz="1200" dirty="0">
                  <a:ln>
                    <a:solidFill>
                      <a:srgbClr val="FFFFFF">
                        <a:alpha val="0"/>
                      </a:srgbClr>
                    </a:solidFill>
                  </a:ln>
                  <a:solidFill>
                    <a:srgbClr val="FFFFFF"/>
                  </a:solidFill>
                </a:rPr>
                <a:t>Apps in </a:t>
              </a:r>
              <a:r>
                <a:rPr lang="en-US" sz="1200" dirty="0" smtClean="0">
                  <a:ln>
                    <a:solidFill>
                      <a:srgbClr val="FFFFFF">
                        <a:alpha val="0"/>
                      </a:srgbClr>
                    </a:solidFill>
                  </a:ln>
                  <a:solidFill>
                    <a:srgbClr val="FFFFFF"/>
                  </a:solidFill>
                </a:rPr>
                <a:t>Azure</a:t>
              </a:r>
              <a:endParaRPr lang="en-US" sz="1200" dirty="0">
                <a:ln>
                  <a:solidFill>
                    <a:srgbClr val="FFFFFF">
                      <a:alpha val="0"/>
                    </a:srgbClr>
                  </a:solidFill>
                </a:ln>
                <a:solidFill>
                  <a:srgbClr val="FFFFFF"/>
                </a:solidFill>
              </a:endParaRPr>
            </a:p>
          </p:txBody>
        </p:sp>
        <p:grpSp>
          <p:nvGrpSpPr>
            <p:cNvPr id="193" name="Group 192"/>
            <p:cNvGrpSpPr/>
            <p:nvPr/>
          </p:nvGrpSpPr>
          <p:grpSpPr>
            <a:xfrm>
              <a:off x="8331697" y="1241221"/>
              <a:ext cx="767182" cy="548408"/>
              <a:chOff x="10671731" y="2778451"/>
              <a:chExt cx="793017" cy="566876"/>
            </a:xfrm>
          </p:grpSpPr>
          <p:grpSp>
            <p:nvGrpSpPr>
              <p:cNvPr id="244" name="Group 4"/>
              <p:cNvGrpSpPr>
                <a:grpSpLocks noChangeAspect="1"/>
              </p:cNvGrpSpPr>
              <p:nvPr/>
            </p:nvGrpSpPr>
            <p:grpSpPr bwMode="auto">
              <a:xfrm>
                <a:off x="10671731" y="2778451"/>
                <a:ext cx="793017" cy="566876"/>
                <a:chOff x="7866" y="1801"/>
                <a:chExt cx="1301" cy="930"/>
              </a:xfrm>
            </p:grpSpPr>
            <p:sp>
              <p:nvSpPr>
                <p:cNvPr id="245" name="AutoShape 3"/>
                <p:cNvSpPr>
                  <a:spLocks noChangeAspect="1" noChangeArrowheads="1" noTextEdit="1"/>
                </p:cNvSpPr>
                <p:nvPr/>
              </p:nvSpPr>
              <p:spPr bwMode="auto">
                <a:xfrm>
                  <a:off x="7868" y="1801"/>
                  <a:ext cx="1297"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7" name="Freeform 5"/>
                <p:cNvSpPr>
                  <a:spLocks/>
                </p:cNvSpPr>
                <p:nvPr/>
              </p:nvSpPr>
              <p:spPr bwMode="auto">
                <a:xfrm>
                  <a:off x="7866" y="1803"/>
                  <a:ext cx="1301" cy="928"/>
                </a:xfrm>
                <a:custGeom>
                  <a:avLst/>
                  <a:gdLst>
                    <a:gd name="T0" fmla="*/ 0 w 1301"/>
                    <a:gd name="T1" fmla="*/ 0 h 928"/>
                    <a:gd name="T2" fmla="*/ 0 w 1301"/>
                    <a:gd name="T3" fmla="*/ 93 h 928"/>
                    <a:gd name="T4" fmla="*/ 0 w 1301"/>
                    <a:gd name="T5" fmla="*/ 112 h 928"/>
                    <a:gd name="T6" fmla="*/ 0 w 1301"/>
                    <a:gd name="T7" fmla="*/ 928 h 928"/>
                    <a:gd name="T8" fmla="*/ 1301 w 1301"/>
                    <a:gd name="T9" fmla="*/ 928 h 928"/>
                    <a:gd name="T10" fmla="*/ 1301 w 1301"/>
                    <a:gd name="T11" fmla="*/ 112 h 928"/>
                    <a:gd name="T12" fmla="*/ 1301 w 1301"/>
                    <a:gd name="T13" fmla="*/ 93 h 928"/>
                    <a:gd name="T14" fmla="*/ 1301 w 1301"/>
                    <a:gd name="T15" fmla="*/ 0 h 928"/>
                    <a:gd name="T16" fmla="*/ 0 w 1301"/>
                    <a:gd name="T17" fmla="*/ 0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1" h="928">
                      <a:moveTo>
                        <a:pt x="0" y="0"/>
                      </a:moveTo>
                      <a:lnTo>
                        <a:pt x="0" y="93"/>
                      </a:lnTo>
                      <a:lnTo>
                        <a:pt x="0" y="112"/>
                      </a:lnTo>
                      <a:lnTo>
                        <a:pt x="0" y="928"/>
                      </a:lnTo>
                      <a:lnTo>
                        <a:pt x="1301" y="928"/>
                      </a:lnTo>
                      <a:lnTo>
                        <a:pt x="1301" y="112"/>
                      </a:lnTo>
                      <a:lnTo>
                        <a:pt x="1301" y="93"/>
                      </a:lnTo>
                      <a:lnTo>
                        <a:pt x="1301" y="0"/>
                      </a:ln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2" name="Freeform 6"/>
                <p:cNvSpPr>
                  <a:spLocks/>
                </p:cNvSpPr>
                <p:nvPr/>
              </p:nvSpPr>
              <p:spPr bwMode="auto">
                <a:xfrm>
                  <a:off x="8951" y="1856"/>
                  <a:ext cx="53" cy="16"/>
                </a:xfrm>
                <a:custGeom>
                  <a:avLst/>
                  <a:gdLst>
                    <a:gd name="T0" fmla="*/ 0 w 53"/>
                    <a:gd name="T1" fmla="*/ 0 h 16"/>
                    <a:gd name="T2" fmla="*/ 0 w 53"/>
                    <a:gd name="T3" fmla="*/ 16 h 16"/>
                    <a:gd name="T4" fmla="*/ 53 w 53"/>
                    <a:gd name="T5" fmla="*/ 16 h 16"/>
                    <a:gd name="T6" fmla="*/ 53 w 53"/>
                    <a:gd name="T7" fmla="*/ 0 h 16"/>
                    <a:gd name="T8" fmla="*/ 0 w 53"/>
                    <a:gd name="T9" fmla="*/ 0 h 16"/>
                    <a:gd name="T10" fmla="*/ 0 w 53"/>
                    <a:gd name="T11" fmla="*/ 0 h 16"/>
                    <a:gd name="T12" fmla="*/ 0 w 5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53" h="16">
                      <a:moveTo>
                        <a:pt x="0" y="0"/>
                      </a:moveTo>
                      <a:lnTo>
                        <a:pt x="0" y="16"/>
                      </a:lnTo>
                      <a:lnTo>
                        <a:pt x="53" y="16"/>
                      </a:lnTo>
                      <a:lnTo>
                        <a:pt x="53"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3" name="Freeform 7"/>
                <p:cNvSpPr>
                  <a:spLocks/>
                </p:cNvSpPr>
                <p:nvPr/>
              </p:nvSpPr>
              <p:spPr bwMode="auto">
                <a:xfrm>
                  <a:off x="9023" y="1837"/>
                  <a:ext cx="38" cy="35"/>
                </a:xfrm>
                <a:custGeom>
                  <a:avLst/>
                  <a:gdLst>
                    <a:gd name="T0" fmla="*/ 0 w 38"/>
                    <a:gd name="T1" fmla="*/ 0 h 35"/>
                    <a:gd name="T2" fmla="*/ 0 w 38"/>
                    <a:gd name="T3" fmla="*/ 35 h 35"/>
                    <a:gd name="T4" fmla="*/ 38 w 38"/>
                    <a:gd name="T5" fmla="*/ 35 h 35"/>
                    <a:gd name="T6" fmla="*/ 38 w 38"/>
                    <a:gd name="T7" fmla="*/ 0 h 35"/>
                    <a:gd name="T8" fmla="*/ 0 w 38"/>
                    <a:gd name="T9" fmla="*/ 0 h 35"/>
                    <a:gd name="T10" fmla="*/ 0 w 38"/>
                    <a:gd name="T11" fmla="*/ 0 h 35"/>
                    <a:gd name="T12" fmla="*/ 0 w 38"/>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8" h="35">
                      <a:moveTo>
                        <a:pt x="0" y="0"/>
                      </a:moveTo>
                      <a:lnTo>
                        <a:pt x="0" y="35"/>
                      </a:lnTo>
                      <a:lnTo>
                        <a:pt x="38" y="35"/>
                      </a:lnTo>
                      <a:lnTo>
                        <a:pt x="38"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1" name="Freeform 8"/>
                <p:cNvSpPr>
                  <a:spLocks/>
                </p:cNvSpPr>
                <p:nvPr/>
              </p:nvSpPr>
              <p:spPr bwMode="auto">
                <a:xfrm>
                  <a:off x="9080" y="1837"/>
                  <a:ext cx="45" cy="35"/>
                </a:xfrm>
                <a:custGeom>
                  <a:avLst/>
                  <a:gdLst>
                    <a:gd name="T0" fmla="*/ 2 w 45"/>
                    <a:gd name="T1" fmla="*/ 0 h 35"/>
                    <a:gd name="T2" fmla="*/ 16 w 45"/>
                    <a:gd name="T3" fmla="*/ 16 h 35"/>
                    <a:gd name="T4" fmla="*/ 0 w 45"/>
                    <a:gd name="T5" fmla="*/ 35 h 35"/>
                    <a:gd name="T6" fmla="*/ 14 w 45"/>
                    <a:gd name="T7" fmla="*/ 35 h 35"/>
                    <a:gd name="T8" fmla="*/ 21 w 45"/>
                    <a:gd name="T9" fmla="*/ 23 h 35"/>
                    <a:gd name="T10" fmla="*/ 23 w 45"/>
                    <a:gd name="T11" fmla="*/ 21 h 35"/>
                    <a:gd name="T12" fmla="*/ 23 w 45"/>
                    <a:gd name="T13" fmla="*/ 21 h 35"/>
                    <a:gd name="T14" fmla="*/ 23 w 45"/>
                    <a:gd name="T15" fmla="*/ 21 h 35"/>
                    <a:gd name="T16" fmla="*/ 23 w 45"/>
                    <a:gd name="T17" fmla="*/ 23 h 35"/>
                    <a:gd name="T18" fmla="*/ 23 w 45"/>
                    <a:gd name="T19" fmla="*/ 23 h 35"/>
                    <a:gd name="T20" fmla="*/ 33 w 45"/>
                    <a:gd name="T21" fmla="*/ 35 h 35"/>
                    <a:gd name="T22" fmla="*/ 45 w 45"/>
                    <a:gd name="T23" fmla="*/ 35 h 35"/>
                    <a:gd name="T24" fmla="*/ 30 w 45"/>
                    <a:gd name="T25" fmla="*/ 16 h 35"/>
                    <a:gd name="T26" fmla="*/ 45 w 45"/>
                    <a:gd name="T27" fmla="*/ 0 h 35"/>
                    <a:gd name="T28" fmla="*/ 33 w 45"/>
                    <a:gd name="T29" fmla="*/ 0 h 35"/>
                    <a:gd name="T30" fmla="*/ 26 w 45"/>
                    <a:gd name="T31" fmla="*/ 9 h 35"/>
                    <a:gd name="T32" fmla="*/ 23 w 45"/>
                    <a:gd name="T33" fmla="*/ 12 h 35"/>
                    <a:gd name="T34" fmla="*/ 23 w 45"/>
                    <a:gd name="T35" fmla="*/ 14 h 35"/>
                    <a:gd name="T36" fmla="*/ 23 w 45"/>
                    <a:gd name="T37" fmla="*/ 14 h 35"/>
                    <a:gd name="T38" fmla="*/ 23 w 45"/>
                    <a:gd name="T39" fmla="*/ 12 h 35"/>
                    <a:gd name="T40" fmla="*/ 21 w 45"/>
                    <a:gd name="T41" fmla="*/ 9 h 35"/>
                    <a:gd name="T42" fmla="*/ 16 w 45"/>
                    <a:gd name="T43" fmla="*/ 0 h 35"/>
                    <a:gd name="T44" fmla="*/ 2 w 45"/>
                    <a:gd name="T45" fmla="*/ 0 h 35"/>
                    <a:gd name="T46" fmla="*/ 2 w 45"/>
                    <a:gd name="T47" fmla="*/ 0 h 35"/>
                    <a:gd name="T48" fmla="*/ 2 w 45"/>
                    <a:gd name="T4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35">
                      <a:moveTo>
                        <a:pt x="2" y="0"/>
                      </a:moveTo>
                      <a:lnTo>
                        <a:pt x="16" y="16"/>
                      </a:lnTo>
                      <a:lnTo>
                        <a:pt x="0" y="35"/>
                      </a:lnTo>
                      <a:lnTo>
                        <a:pt x="14" y="35"/>
                      </a:lnTo>
                      <a:lnTo>
                        <a:pt x="21" y="23"/>
                      </a:lnTo>
                      <a:lnTo>
                        <a:pt x="23" y="21"/>
                      </a:lnTo>
                      <a:lnTo>
                        <a:pt x="23" y="21"/>
                      </a:lnTo>
                      <a:lnTo>
                        <a:pt x="23" y="21"/>
                      </a:lnTo>
                      <a:lnTo>
                        <a:pt x="23" y="23"/>
                      </a:lnTo>
                      <a:lnTo>
                        <a:pt x="23" y="23"/>
                      </a:lnTo>
                      <a:lnTo>
                        <a:pt x="33" y="35"/>
                      </a:lnTo>
                      <a:lnTo>
                        <a:pt x="45" y="35"/>
                      </a:lnTo>
                      <a:lnTo>
                        <a:pt x="30" y="16"/>
                      </a:lnTo>
                      <a:lnTo>
                        <a:pt x="45" y="0"/>
                      </a:lnTo>
                      <a:lnTo>
                        <a:pt x="33" y="0"/>
                      </a:lnTo>
                      <a:lnTo>
                        <a:pt x="26" y="9"/>
                      </a:lnTo>
                      <a:lnTo>
                        <a:pt x="23" y="12"/>
                      </a:lnTo>
                      <a:lnTo>
                        <a:pt x="23" y="14"/>
                      </a:lnTo>
                      <a:lnTo>
                        <a:pt x="23" y="14"/>
                      </a:lnTo>
                      <a:lnTo>
                        <a:pt x="23" y="12"/>
                      </a:lnTo>
                      <a:lnTo>
                        <a:pt x="21" y="9"/>
                      </a:lnTo>
                      <a:lnTo>
                        <a:pt x="16" y="0"/>
                      </a:lnTo>
                      <a:lnTo>
                        <a:pt x="2" y="0"/>
                      </a:lnTo>
                      <a:lnTo>
                        <a:pt x="2" y="0"/>
                      </a:lnTo>
                      <a:lnTo>
                        <a:pt x="2"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2" name="Rectangle 9"/>
                <p:cNvSpPr>
                  <a:spLocks noChangeArrowheads="1"/>
                </p:cNvSpPr>
                <p:nvPr/>
              </p:nvSpPr>
              <p:spPr bwMode="auto">
                <a:xfrm>
                  <a:off x="7896" y="1925"/>
                  <a:ext cx="1241" cy="766"/>
                </a:xfrm>
                <a:prstGeom prst="rect">
                  <a:avLst/>
                </a:prstGeom>
                <a:solidFill>
                  <a:srgbClr val="0072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88" name="Rectangle 9"/>
              <p:cNvSpPr>
                <a:spLocks noChangeArrowheads="1"/>
              </p:cNvSpPr>
              <p:nvPr/>
            </p:nvSpPr>
            <p:spPr bwMode="auto">
              <a:xfrm>
                <a:off x="11040059" y="2854034"/>
                <a:ext cx="406401" cy="469292"/>
              </a:xfrm>
              <a:custGeom>
                <a:avLst/>
                <a:gdLst>
                  <a:gd name="connsiteX0" fmla="*/ 0 w 756444"/>
                  <a:gd name="connsiteY0" fmla="*/ 0 h 466911"/>
                  <a:gd name="connsiteX1" fmla="*/ 756444 w 756444"/>
                  <a:gd name="connsiteY1" fmla="*/ 0 h 466911"/>
                  <a:gd name="connsiteX2" fmla="*/ 756444 w 756444"/>
                  <a:gd name="connsiteY2" fmla="*/ 466911 h 466911"/>
                  <a:gd name="connsiteX3" fmla="*/ 0 w 756444"/>
                  <a:gd name="connsiteY3" fmla="*/ 466911 h 466911"/>
                  <a:gd name="connsiteX4" fmla="*/ 0 w 756444"/>
                  <a:gd name="connsiteY4" fmla="*/ 0 h 466911"/>
                  <a:gd name="connsiteX0" fmla="*/ 388143 w 756444"/>
                  <a:gd name="connsiteY0" fmla="*/ 0 h 469292"/>
                  <a:gd name="connsiteX1" fmla="*/ 756444 w 756444"/>
                  <a:gd name="connsiteY1" fmla="*/ 2381 h 469292"/>
                  <a:gd name="connsiteX2" fmla="*/ 756444 w 756444"/>
                  <a:gd name="connsiteY2" fmla="*/ 469292 h 469292"/>
                  <a:gd name="connsiteX3" fmla="*/ 0 w 756444"/>
                  <a:gd name="connsiteY3" fmla="*/ 469292 h 469292"/>
                  <a:gd name="connsiteX4" fmla="*/ 388143 w 756444"/>
                  <a:gd name="connsiteY4" fmla="*/ 0 h 469292"/>
                  <a:gd name="connsiteX0" fmla="*/ 38099 w 406400"/>
                  <a:gd name="connsiteY0" fmla="*/ 0 h 469292"/>
                  <a:gd name="connsiteX1" fmla="*/ 406400 w 406400"/>
                  <a:gd name="connsiteY1" fmla="*/ 2381 h 469292"/>
                  <a:gd name="connsiteX2" fmla="*/ 406400 w 406400"/>
                  <a:gd name="connsiteY2" fmla="*/ 469292 h 469292"/>
                  <a:gd name="connsiteX3" fmla="*/ 0 w 406400"/>
                  <a:gd name="connsiteY3" fmla="*/ 466911 h 469292"/>
                  <a:gd name="connsiteX4" fmla="*/ 38099 w 406400"/>
                  <a:gd name="connsiteY4" fmla="*/ 0 h 469292"/>
                  <a:gd name="connsiteX0" fmla="*/ 38099 w 406400"/>
                  <a:gd name="connsiteY0" fmla="*/ 0 h 469292"/>
                  <a:gd name="connsiteX1" fmla="*/ 406400 w 406400"/>
                  <a:gd name="connsiteY1" fmla="*/ 0 h 469292"/>
                  <a:gd name="connsiteX2" fmla="*/ 406400 w 406400"/>
                  <a:gd name="connsiteY2" fmla="*/ 469292 h 469292"/>
                  <a:gd name="connsiteX3" fmla="*/ 0 w 406400"/>
                  <a:gd name="connsiteY3" fmla="*/ 466911 h 469292"/>
                  <a:gd name="connsiteX4" fmla="*/ 38099 w 406400"/>
                  <a:gd name="connsiteY4" fmla="*/ 0 h 469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400" h="469292">
                    <a:moveTo>
                      <a:pt x="38099" y="0"/>
                    </a:moveTo>
                    <a:lnTo>
                      <a:pt x="406400" y="0"/>
                    </a:lnTo>
                    <a:lnTo>
                      <a:pt x="406400" y="469292"/>
                    </a:lnTo>
                    <a:lnTo>
                      <a:pt x="0" y="466911"/>
                    </a:lnTo>
                    <a:lnTo>
                      <a:pt x="38099" y="0"/>
                    </a:lnTo>
                    <a:close/>
                  </a:path>
                </a:pathLst>
              </a:custGeom>
              <a:solidFill>
                <a:srgbClr val="0054A6"/>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89" name="Group 288"/>
              <p:cNvGrpSpPr/>
              <p:nvPr/>
            </p:nvGrpSpPr>
            <p:grpSpPr>
              <a:xfrm>
                <a:off x="10845312" y="2882562"/>
                <a:ext cx="450051" cy="397668"/>
                <a:chOff x="10734675" y="2894581"/>
                <a:chExt cx="450051" cy="397668"/>
              </a:xfrm>
            </p:grpSpPr>
            <p:grpSp>
              <p:nvGrpSpPr>
                <p:cNvPr id="290" name="Group 289"/>
                <p:cNvGrpSpPr/>
                <p:nvPr/>
              </p:nvGrpSpPr>
              <p:grpSpPr>
                <a:xfrm>
                  <a:off x="10734675" y="2894581"/>
                  <a:ext cx="116681" cy="397668"/>
                  <a:chOff x="10734675" y="2906771"/>
                  <a:chExt cx="116681" cy="397668"/>
                </a:xfrm>
              </p:grpSpPr>
              <p:sp>
                <p:nvSpPr>
                  <p:cNvPr id="315" name="Rectangle 314"/>
                  <p:cNvSpPr/>
                  <p:nvPr/>
                </p:nvSpPr>
                <p:spPr bwMode="auto">
                  <a:xfrm>
                    <a:off x="1073467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1" name="Rectangle 320"/>
                  <p:cNvSpPr/>
                  <p:nvPr/>
                </p:nvSpPr>
                <p:spPr bwMode="auto">
                  <a:xfrm>
                    <a:off x="1073467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7" name="Rectangle 326"/>
                  <p:cNvSpPr/>
                  <p:nvPr/>
                </p:nvSpPr>
                <p:spPr bwMode="auto">
                  <a:xfrm>
                    <a:off x="1073467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91" name="Group 290"/>
                <p:cNvGrpSpPr/>
                <p:nvPr/>
              </p:nvGrpSpPr>
              <p:grpSpPr>
                <a:xfrm>
                  <a:off x="10901361" y="2894581"/>
                  <a:ext cx="116681" cy="397668"/>
                  <a:chOff x="10758485" y="2906771"/>
                  <a:chExt cx="116681" cy="397668"/>
                </a:xfrm>
              </p:grpSpPr>
              <p:sp>
                <p:nvSpPr>
                  <p:cNvPr id="311" name="Rectangle 310"/>
                  <p:cNvSpPr/>
                  <p:nvPr/>
                </p:nvSpPr>
                <p:spPr bwMode="auto">
                  <a:xfrm>
                    <a:off x="1075848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2" name="Rectangle 311"/>
                  <p:cNvSpPr/>
                  <p:nvPr/>
                </p:nvSpPr>
                <p:spPr bwMode="auto">
                  <a:xfrm>
                    <a:off x="1075848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3" name="Rectangle 312"/>
                  <p:cNvSpPr/>
                  <p:nvPr/>
                </p:nvSpPr>
                <p:spPr bwMode="auto">
                  <a:xfrm>
                    <a:off x="1075848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292" name="Group 291"/>
                <p:cNvGrpSpPr/>
                <p:nvPr/>
              </p:nvGrpSpPr>
              <p:grpSpPr>
                <a:xfrm>
                  <a:off x="11068045" y="2894581"/>
                  <a:ext cx="116681" cy="397668"/>
                  <a:chOff x="10782295" y="2906771"/>
                  <a:chExt cx="116681" cy="397668"/>
                </a:xfrm>
              </p:grpSpPr>
              <p:sp>
                <p:nvSpPr>
                  <p:cNvPr id="304" name="Rectangle 303"/>
                  <p:cNvSpPr/>
                  <p:nvPr/>
                </p:nvSpPr>
                <p:spPr bwMode="auto">
                  <a:xfrm>
                    <a:off x="10782295" y="2906771"/>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9" name="Rectangle 308"/>
                  <p:cNvSpPr/>
                  <p:nvPr/>
                </p:nvSpPr>
                <p:spPr bwMode="auto">
                  <a:xfrm>
                    <a:off x="10782295" y="3047264"/>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0" name="Rectangle 309"/>
                  <p:cNvSpPr/>
                  <p:nvPr/>
                </p:nvSpPr>
                <p:spPr bwMode="auto">
                  <a:xfrm>
                    <a:off x="10782295" y="3187758"/>
                    <a:ext cx="116681" cy="116681"/>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grpSp>
        <p:pic>
          <p:nvPicPr>
            <p:cNvPr id="13" name="Picture 12"/>
            <p:cNvPicPr>
              <a:picLocks noChangeAspect="1"/>
            </p:cNvPicPr>
            <p:nvPr/>
          </p:nvPicPr>
          <p:blipFill>
            <a:blip r:embed="rId11"/>
            <a:stretch>
              <a:fillRect/>
            </a:stretch>
          </p:blipFill>
          <p:spPr>
            <a:xfrm>
              <a:off x="10388496" y="893752"/>
              <a:ext cx="1125965" cy="250215"/>
            </a:xfrm>
            <a:prstGeom prst="rect">
              <a:avLst/>
            </a:prstGeom>
          </p:spPr>
        </p:pic>
        <p:sp>
          <p:nvSpPr>
            <p:cNvPr id="224" name="Rectangle 223"/>
            <p:cNvSpPr/>
            <p:nvPr/>
          </p:nvSpPr>
          <p:spPr>
            <a:xfrm>
              <a:off x="10837629" y="1960194"/>
              <a:ext cx="1004228" cy="357300"/>
            </a:xfrm>
            <a:prstGeom prst="rect">
              <a:avLst/>
            </a:prstGeom>
          </p:spPr>
          <p:txBody>
            <a:bodyPr wrap="square" lIns="0" tIns="0" rIns="0" bIns="0" anchor="b">
              <a:spAutoFit/>
            </a:bodyPr>
            <a:lstStyle/>
            <a:p>
              <a:pPr defTabSz="1117965">
                <a:spcBef>
                  <a:spcPts val="1469"/>
                </a:spcBef>
              </a:pPr>
              <a:r>
                <a:rPr lang="en-US" sz="1200" dirty="0" smtClean="0">
                  <a:ln>
                    <a:solidFill>
                      <a:srgbClr val="FFFFFF">
                        <a:alpha val="0"/>
                      </a:srgbClr>
                    </a:solidFill>
                  </a:ln>
                  <a:solidFill>
                    <a:srgbClr val="FFFFFF"/>
                  </a:solidFill>
                </a:rPr>
                <a:t>3</a:t>
              </a:r>
              <a:r>
                <a:rPr lang="en-US" sz="1200" baseline="30000" dirty="0" smtClean="0">
                  <a:ln>
                    <a:solidFill>
                      <a:srgbClr val="FFFFFF">
                        <a:alpha val="0"/>
                      </a:srgbClr>
                    </a:solidFill>
                  </a:ln>
                  <a:solidFill>
                    <a:srgbClr val="FFFFFF"/>
                  </a:solidFill>
                </a:rPr>
                <a:t>rd</a:t>
              </a:r>
              <a:r>
                <a:rPr lang="en-US" sz="1200" dirty="0" smtClean="0">
                  <a:ln>
                    <a:solidFill>
                      <a:srgbClr val="FFFFFF">
                        <a:alpha val="0"/>
                      </a:srgbClr>
                    </a:solidFill>
                  </a:ln>
                  <a:solidFill>
                    <a:srgbClr val="FFFFFF"/>
                  </a:solidFill>
                </a:rPr>
                <a:t> party apps &amp; clouds</a:t>
              </a:r>
              <a:endParaRPr lang="en-US" sz="1200" dirty="0">
                <a:ln>
                  <a:solidFill>
                    <a:srgbClr val="FFFFFF">
                      <a:alpha val="0"/>
                    </a:srgbClr>
                  </a:solidFill>
                </a:ln>
                <a:solidFill>
                  <a:srgbClr val="FFFFFF"/>
                </a:solidFill>
              </a:endParaRPr>
            </a:p>
          </p:txBody>
        </p:sp>
      </p:grpSp>
      <p:cxnSp>
        <p:nvCxnSpPr>
          <p:cNvPr id="249" name="Elbow Connector 248"/>
          <p:cNvCxnSpPr/>
          <p:nvPr/>
        </p:nvCxnSpPr>
        <p:spPr>
          <a:xfrm rot="16200000" flipH="1">
            <a:off x="9980432" y="2431734"/>
            <a:ext cx="1760610" cy="1740205"/>
          </a:xfrm>
          <a:prstGeom prst="bentConnector3">
            <a:avLst>
              <a:gd name="adj1" fmla="val 50000"/>
            </a:avLst>
          </a:prstGeom>
          <a:ln w="19050">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5400000">
            <a:off x="8055103" y="2199878"/>
            <a:ext cx="868680" cy="1645920"/>
          </a:xfrm>
          <a:prstGeom prst="bentConnector2">
            <a:avLst/>
          </a:prstGeom>
          <a:ln w="1905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5" name="Group 4"/>
          <p:cNvGrpSpPr>
            <a:grpSpLocks noChangeAspect="1"/>
          </p:cNvGrpSpPr>
          <p:nvPr/>
        </p:nvGrpSpPr>
        <p:grpSpPr bwMode="auto">
          <a:xfrm>
            <a:off x="9216061" y="2440869"/>
            <a:ext cx="200061" cy="264042"/>
            <a:chOff x="1681" y="2502"/>
            <a:chExt cx="1035" cy="1366"/>
          </a:xfrm>
        </p:grpSpPr>
        <p:sp>
          <p:nvSpPr>
            <p:cNvPr id="276" name="Freeform 5"/>
            <p:cNvSpPr>
              <a:spLocks/>
            </p:cNvSpPr>
            <p:nvPr/>
          </p:nvSpPr>
          <p:spPr bwMode="auto">
            <a:xfrm>
              <a:off x="1681" y="2502"/>
              <a:ext cx="1035" cy="1366"/>
            </a:xfrm>
            <a:custGeom>
              <a:avLst/>
              <a:gdLst>
                <a:gd name="T0" fmla="*/ 1035 w 1035"/>
                <a:gd name="T1" fmla="*/ 1366 h 1366"/>
                <a:gd name="T2" fmla="*/ 0 w 1035"/>
                <a:gd name="T3" fmla="*/ 1366 h 1366"/>
                <a:gd name="T4" fmla="*/ 0 w 1035"/>
                <a:gd name="T5" fmla="*/ 0 h 1366"/>
                <a:gd name="T6" fmla="*/ 700 w 1035"/>
                <a:gd name="T7" fmla="*/ 0 h 1366"/>
                <a:gd name="T8" fmla="*/ 1035 w 1035"/>
                <a:gd name="T9" fmla="*/ 337 h 1366"/>
                <a:gd name="T10" fmla="*/ 1035 w 1035"/>
                <a:gd name="T11" fmla="*/ 1366 h 1366"/>
                <a:gd name="T12" fmla="*/ 1035 w 1035"/>
                <a:gd name="T13" fmla="*/ 1366 h 1366"/>
                <a:gd name="T14" fmla="*/ 1035 w 1035"/>
                <a:gd name="T15" fmla="*/ 1366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5" h="1366">
                  <a:moveTo>
                    <a:pt x="1035" y="1366"/>
                  </a:moveTo>
                  <a:lnTo>
                    <a:pt x="0" y="1366"/>
                  </a:lnTo>
                  <a:lnTo>
                    <a:pt x="0" y="0"/>
                  </a:lnTo>
                  <a:lnTo>
                    <a:pt x="700" y="0"/>
                  </a:lnTo>
                  <a:lnTo>
                    <a:pt x="1035" y="337"/>
                  </a:lnTo>
                  <a:lnTo>
                    <a:pt x="1035" y="1366"/>
                  </a:lnTo>
                  <a:lnTo>
                    <a:pt x="1035" y="1366"/>
                  </a:lnTo>
                  <a:lnTo>
                    <a:pt x="1035" y="136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Freeform 6"/>
            <p:cNvSpPr>
              <a:spLocks/>
            </p:cNvSpPr>
            <p:nvPr/>
          </p:nvSpPr>
          <p:spPr bwMode="auto">
            <a:xfrm>
              <a:off x="2379" y="2502"/>
              <a:ext cx="337" cy="337"/>
            </a:xfrm>
            <a:custGeom>
              <a:avLst/>
              <a:gdLst>
                <a:gd name="T0" fmla="*/ 0 w 337"/>
                <a:gd name="T1" fmla="*/ 0 h 337"/>
                <a:gd name="T2" fmla="*/ 0 w 337"/>
                <a:gd name="T3" fmla="*/ 337 h 337"/>
                <a:gd name="T4" fmla="*/ 337 w 337"/>
                <a:gd name="T5" fmla="*/ 337 h 337"/>
                <a:gd name="T6" fmla="*/ 0 w 337"/>
                <a:gd name="T7" fmla="*/ 0 h 337"/>
                <a:gd name="T8" fmla="*/ 0 w 337"/>
                <a:gd name="T9" fmla="*/ 0 h 337"/>
                <a:gd name="T10" fmla="*/ 0 w 337"/>
                <a:gd name="T11" fmla="*/ 0 h 337"/>
              </a:gdLst>
              <a:ahLst/>
              <a:cxnLst>
                <a:cxn ang="0">
                  <a:pos x="T0" y="T1"/>
                </a:cxn>
                <a:cxn ang="0">
                  <a:pos x="T2" y="T3"/>
                </a:cxn>
                <a:cxn ang="0">
                  <a:pos x="T4" y="T5"/>
                </a:cxn>
                <a:cxn ang="0">
                  <a:pos x="T6" y="T7"/>
                </a:cxn>
                <a:cxn ang="0">
                  <a:pos x="T8" y="T9"/>
                </a:cxn>
                <a:cxn ang="0">
                  <a:pos x="T10" y="T11"/>
                </a:cxn>
              </a:cxnLst>
              <a:rect l="0" t="0" r="r" b="b"/>
              <a:pathLst>
                <a:path w="337" h="337">
                  <a:moveTo>
                    <a:pt x="0" y="0"/>
                  </a:moveTo>
                  <a:lnTo>
                    <a:pt x="0" y="337"/>
                  </a:lnTo>
                  <a:lnTo>
                    <a:pt x="337" y="337"/>
                  </a:lnTo>
                  <a:lnTo>
                    <a:pt x="0" y="0"/>
                  </a:lnTo>
                  <a:lnTo>
                    <a:pt x="0" y="0"/>
                  </a:lnTo>
                  <a:lnTo>
                    <a:pt x="0" y="0"/>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Freeform 7"/>
            <p:cNvSpPr>
              <a:spLocks/>
            </p:cNvSpPr>
            <p:nvPr/>
          </p:nvSpPr>
          <p:spPr bwMode="auto">
            <a:xfrm>
              <a:off x="2379" y="2839"/>
              <a:ext cx="337" cy="357"/>
            </a:xfrm>
            <a:custGeom>
              <a:avLst/>
              <a:gdLst>
                <a:gd name="T0" fmla="*/ 337 w 337"/>
                <a:gd name="T1" fmla="*/ 0 h 357"/>
                <a:gd name="T2" fmla="*/ 0 w 337"/>
                <a:gd name="T3" fmla="*/ 0 h 357"/>
                <a:gd name="T4" fmla="*/ 0 w 337"/>
                <a:gd name="T5" fmla="*/ 0 h 357"/>
                <a:gd name="T6" fmla="*/ 337 w 337"/>
                <a:gd name="T7" fmla="*/ 357 h 357"/>
                <a:gd name="T8" fmla="*/ 337 w 337"/>
                <a:gd name="T9" fmla="*/ 0 h 357"/>
                <a:gd name="T10" fmla="*/ 337 w 337"/>
                <a:gd name="T11" fmla="*/ 0 h 357"/>
                <a:gd name="T12" fmla="*/ 337 w 337"/>
                <a:gd name="T13" fmla="*/ 0 h 357"/>
              </a:gdLst>
              <a:ahLst/>
              <a:cxnLst>
                <a:cxn ang="0">
                  <a:pos x="T0" y="T1"/>
                </a:cxn>
                <a:cxn ang="0">
                  <a:pos x="T2" y="T3"/>
                </a:cxn>
                <a:cxn ang="0">
                  <a:pos x="T4" y="T5"/>
                </a:cxn>
                <a:cxn ang="0">
                  <a:pos x="T6" y="T7"/>
                </a:cxn>
                <a:cxn ang="0">
                  <a:pos x="T8" y="T9"/>
                </a:cxn>
                <a:cxn ang="0">
                  <a:pos x="T10" y="T11"/>
                </a:cxn>
                <a:cxn ang="0">
                  <a:pos x="T12" y="T13"/>
                </a:cxn>
              </a:cxnLst>
              <a:rect l="0" t="0" r="r" b="b"/>
              <a:pathLst>
                <a:path w="337" h="357">
                  <a:moveTo>
                    <a:pt x="337" y="0"/>
                  </a:moveTo>
                  <a:lnTo>
                    <a:pt x="0" y="0"/>
                  </a:lnTo>
                  <a:lnTo>
                    <a:pt x="0" y="0"/>
                  </a:lnTo>
                  <a:lnTo>
                    <a:pt x="337" y="357"/>
                  </a:lnTo>
                  <a:lnTo>
                    <a:pt x="337" y="0"/>
                  </a:lnTo>
                  <a:lnTo>
                    <a:pt x="337" y="0"/>
                  </a:lnTo>
                  <a:lnTo>
                    <a:pt x="337"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Freeform 8"/>
            <p:cNvSpPr>
              <a:spLocks/>
            </p:cNvSpPr>
            <p:nvPr/>
          </p:nvSpPr>
          <p:spPr bwMode="auto">
            <a:xfrm>
              <a:off x="1793" y="2775"/>
              <a:ext cx="343" cy="60"/>
            </a:xfrm>
            <a:custGeom>
              <a:avLst/>
              <a:gdLst>
                <a:gd name="T0" fmla="*/ 0 w 343"/>
                <a:gd name="T1" fmla="*/ 0 h 60"/>
                <a:gd name="T2" fmla="*/ 343 w 343"/>
                <a:gd name="T3" fmla="*/ 0 h 60"/>
                <a:gd name="T4" fmla="*/ 343 w 343"/>
                <a:gd name="T5" fmla="*/ 60 h 60"/>
                <a:gd name="T6" fmla="*/ 0 w 343"/>
                <a:gd name="T7" fmla="*/ 60 h 60"/>
                <a:gd name="T8" fmla="*/ 0 w 343"/>
                <a:gd name="T9" fmla="*/ 0 h 60"/>
                <a:gd name="T10" fmla="*/ 0 w 343"/>
                <a:gd name="T11" fmla="*/ 0 h 60"/>
              </a:gdLst>
              <a:ahLst/>
              <a:cxnLst>
                <a:cxn ang="0">
                  <a:pos x="T0" y="T1"/>
                </a:cxn>
                <a:cxn ang="0">
                  <a:pos x="T2" y="T3"/>
                </a:cxn>
                <a:cxn ang="0">
                  <a:pos x="T4" y="T5"/>
                </a:cxn>
                <a:cxn ang="0">
                  <a:pos x="T6" y="T7"/>
                </a:cxn>
                <a:cxn ang="0">
                  <a:pos x="T8" y="T9"/>
                </a:cxn>
                <a:cxn ang="0">
                  <a:pos x="T10" y="T11"/>
                </a:cxn>
              </a:cxnLst>
              <a:rect l="0" t="0" r="r" b="b"/>
              <a:pathLst>
                <a:path w="343" h="60">
                  <a:moveTo>
                    <a:pt x="0" y="0"/>
                  </a:moveTo>
                  <a:lnTo>
                    <a:pt x="343" y="0"/>
                  </a:lnTo>
                  <a:lnTo>
                    <a:pt x="343" y="60"/>
                  </a:lnTo>
                  <a:lnTo>
                    <a:pt x="0" y="6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Freeform 9"/>
            <p:cNvSpPr>
              <a:spLocks/>
            </p:cNvSpPr>
            <p:nvPr/>
          </p:nvSpPr>
          <p:spPr bwMode="auto">
            <a:xfrm>
              <a:off x="1793" y="2998"/>
              <a:ext cx="693" cy="57"/>
            </a:xfrm>
            <a:custGeom>
              <a:avLst/>
              <a:gdLst>
                <a:gd name="T0" fmla="*/ 0 w 693"/>
                <a:gd name="T1" fmla="*/ 0 h 57"/>
                <a:gd name="T2" fmla="*/ 693 w 693"/>
                <a:gd name="T3" fmla="*/ 0 h 57"/>
                <a:gd name="T4" fmla="*/ 693 w 693"/>
                <a:gd name="T5" fmla="*/ 57 h 57"/>
                <a:gd name="T6" fmla="*/ 0 w 693"/>
                <a:gd name="T7" fmla="*/ 57 h 57"/>
                <a:gd name="T8" fmla="*/ 0 w 693"/>
                <a:gd name="T9" fmla="*/ 0 h 57"/>
                <a:gd name="T10" fmla="*/ 0 w 693"/>
                <a:gd name="T11" fmla="*/ 0 h 57"/>
              </a:gdLst>
              <a:ahLst/>
              <a:cxnLst>
                <a:cxn ang="0">
                  <a:pos x="T0" y="T1"/>
                </a:cxn>
                <a:cxn ang="0">
                  <a:pos x="T2" y="T3"/>
                </a:cxn>
                <a:cxn ang="0">
                  <a:pos x="T4" y="T5"/>
                </a:cxn>
                <a:cxn ang="0">
                  <a:pos x="T6" y="T7"/>
                </a:cxn>
                <a:cxn ang="0">
                  <a:pos x="T8" y="T9"/>
                </a:cxn>
                <a:cxn ang="0">
                  <a:pos x="T10" y="T11"/>
                </a:cxn>
              </a:cxnLst>
              <a:rect l="0" t="0" r="r" b="b"/>
              <a:pathLst>
                <a:path w="693" h="57">
                  <a:moveTo>
                    <a:pt x="0" y="0"/>
                  </a:moveTo>
                  <a:lnTo>
                    <a:pt x="693" y="0"/>
                  </a:lnTo>
                  <a:lnTo>
                    <a:pt x="693"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Freeform 10"/>
            <p:cNvSpPr>
              <a:spLocks/>
            </p:cNvSpPr>
            <p:nvPr/>
          </p:nvSpPr>
          <p:spPr bwMode="auto">
            <a:xfrm>
              <a:off x="1793" y="3115"/>
              <a:ext cx="800" cy="59"/>
            </a:xfrm>
            <a:custGeom>
              <a:avLst/>
              <a:gdLst>
                <a:gd name="T0" fmla="*/ 0 w 800"/>
                <a:gd name="T1" fmla="*/ 0 h 59"/>
                <a:gd name="T2" fmla="*/ 800 w 800"/>
                <a:gd name="T3" fmla="*/ 0 h 59"/>
                <a:gd name="T4" fmla="*/ 800 w 800"/>
                <a:gd name="T5" fmla="*/ 59 h 59"/>
                <a:gd name="T6" fmla="*/ 0 w 800"/>
                <a:gd name="T7" fmla="*/ 59 h 59"/>
                <a:gd name="T8" fmla="*/ 0 w 800"/>
                <a:gd name="T9" fmla="*/ 0 h 59"/>
                <a:gd name="T10" fmla="*/ 0 w 800"/>
                <a:gd name="T11" fmla="*/ 0 h 59"/>
              </a:gdLst>
              <a:ahLst/>
              <a:cxnLst>
                <a:cxn ang="0">
                  <a:pos x="T0" y="T1"/>
                </a:cxn>
                <a:cxn ang="0">
                  <a:pos x="T2" y="T3"/>
                </a:cxn>
                <a:cxn ang="0">
                  <a:pos x="T4" y="T5"/>
                </a:cxn>
                <a:cxn ang="0">
                  <a:pos x="T6" y="T7"/>
                </a:cxn>
                <a:cxn ang="0">
                  <a:pos x="T8" y="T9"/>
                </a:cxn>
                <a:cxn ang="0">
                  <a:pos x="T10" y="T11"/>
                </a:cxn>
              </a:cxnLst>
              <a:rect l="0" t="0" r="r" b="b"/>
              <a:pathLst>
                <a:path w="800" h="59">
                  <a:moveTo>
                    <a:pt x="0" y="0"/>
                  </a:moveTo>
                  <a:lnTo>
                    <a:pt x="800" y="0"/>
                  </a:lnTo>
                  <a:lnTo>
                    <a:pt x="800" y="59"/>
                  </a:lnTo>
                  <a:lnTo>
                    <a:pt x="0" y="5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Freeform 11"/>
            <p:cNvSpPr>
              <a:spLocks/>
            </p:cNvSpPr>
            <p:nvPr/>
          </p:nvSpPr>
          <p:spPr bwMode="auto">
            <a:xfrm>
              <a:off x="1793" y="3224"/>
              <a:ext cx="800" cy="57"/>
            </a:xfrm>
            <a:custGeom>
              <a:avLst/>
              <a:gdLst>
                <a:gd name="T0" fmla="*/ 0 w 800"/>
                <a:gd name="T1" fmla="*/ 0 h 57"/>
                <a:gd name="T2" fmla="*/ 800 w 800"/>
                <a:gd name="T3" fmla="*/ 0 h 57"/>
                <a:gd name="T4" fmla="*/ 800 w 800"/>
                <a:gd name="T5" fmla="*/ 57 h 57"/>
                <a:gd name="T6" fmla="*/ 0 w 800"/>
                <a:gd name="T7" fmla="*/ 57 h 57"/>
                <a:gd name="T8" fmla="*/ 0 w 800"/>
                <a:gd name="T9" fmla="*/ 0 h 57"/>
                <a:gd name="T10" fmla="*/ 0 w 800"/>
                <a:gd name="T11" fmla="*/ 0 h 57"/>
              </a:gdLst>
              <a:ahLst/>
              <a:cxnLst>
                <a:cxn ang="0">
                  <a:pos x="T0" y="T1"/>
                </a:cxn>
                <a:cxn ang="0">
                  <a:pos x="T2" y="T3"/>
                </a:cxn>
                <a:cxn ang="0">
                  <a:pos x="T4" y="T5"/>
                </a:cxn>
                <a:cxn ang="0">
                  <a:pos x="T6" y="T7"/>
                </a:cxn>
                <a:cxn ang="0">
                  <a:pos x="T8" y="T9"/>
                </a:cxn>
                <a:cxn ang="0">
                  <a:pos x="T10" y="T11"/>
                </a:cxn>
              </a:cxnLst>
              <a:rect l="0" t="0" r="r" b="b"/>
              <a:pathLst>
                <a:path w="800" h="57">
                  <a:moveTo>
                    <a:pt x="0" y="0"/>
                  </a:moveTo>
                  <a:lnTo>
                    <a:pt x="800" y="0"/>
                  </a:lnTo>
                  <a:lnTo>
                    <a:pt x="800"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5" name="Freeform 12"/>
            <p:cNvSpPr>
              <a:spLocks/>
            </p:cNvSpPr>
            <p:nvPr/>
          </p:nvSpPr>
          <p:spPr bwMode="auto">
            <a:xfrm>
              <a:off x="1793" y="3331"/>
              <a:ext cx="800" cy="59"/>
            </a:xfrm>
            <a:custGeom>
              <a:avLst/>
              <a:gdLst>
                <a:gd name="T0" fmla="*/ 0 w 800"/>
                <a:gd name="T1" fmla="*/ 0 h 59"/>
                <a:gd name="T2" fmla="*/ 800 w 800"/>
                <a:gd name="T3" fmla="*/ 0 h 59"/>
                <a:gd name="T4" fmla="*/ 800 w 800"/>
                <a:gd name="T5" fmla="*/ 59 h 59"/>
                <a:gd name="T6" fmla="*/ 0 w 800"/>
                <a:gd name="T7" fmla="*/ 59 h 59"/>
                <a:gd name="T8" fmla="*/ 0 w 800"/>
                <a:gd name="T9" fmla="*/ 0 h 59"/>
                <a:gd name="T10" fmla="*/ 0 w 800"/>
                <a:gd name="T11" fmla="*/ 0 h 59"/>
              </a:gdLst>
              <a:ahLst/>
              <a:cxnLst>
                <a:cxn ang="0">
                  <a:pos x="T0" y="T1"/>
                </a:cxn>
                <a:cxn ang="0">
                  <a:pos x="T2" y="T3"/>
                </a:cxn>
                <a:cxn ang="0">
                  <a:pos x="T4" y="T5"/>
                </a:cxn>
                <a:cxn ang="0">
                  <a:pos x="T6" y="T7"/>
                </a:cxn>
                <a:cxn ang="0">
                  <a:pos x="T8" y="T9"/>
                </a:cxn>
                <a:cxn ang="0">
                  <a:pos x="T10" y="T11"/>
                </a:cxn>
              </a:cxnLst>
              <a:rect l="0" t="0" r="r" b="b"/>
              <a:pathLst>
                <a:path w="800" h="59">
                  <a:moveTo>
                    <a:pt x="0" y="0"/>
                  </a:moveTo>
                  <a:lnTo>
                    <a:pt x="800" y="0"/>
                  </a:lnTo>
                  <a:lnTo>
                    <a:pt x="800" y="59"/>
                  </a:lnTo>
                  <a:lnTo>
                    <a:pt x="0" y="5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Freeform 13"/>
            <p:cNvSpPr>
              <a:spLocks/>
            </p:cNvSpPr>
            <p:nvPr/>
          </p:nvSpPr>
          <p:spPr bwMode="auto">
            <a:xfrm>
              <a:off x="1793" y="3440"/>
              <a:ext cx="800" cy="57"/>
            </a:xfrm>
            <a:custGeom>
              <a:avLst/>
              <a:gdLst>
                <a:gd name="T0" fmla="*/ 0 w 800"/>
                <a:gd name="T1" fmla="*/ 0 h 57"/>
                <a:gd name="T2" fmla="*/ 800 w 800"/>
                <a:gd name="T3" fmla="*/ 0 h 57"/>
                <a:gd name="T4" fmla="*/ 800 w 800"/>
                <a:gd name="T5" fmla="*/ 57 h 57"/>
                <a:gd name="T6" fmla="*/ 0 w 800"/>
                <a:gd name="T7" fmla="*/ 57 h 57"/>
                <a:gd name="T8" fmla="*/ 0 w 800"/>
                <a:gd name="T9" fmla="*/ 0 h 57"/>
                <a:gd name="T10" fmla="*/ 0 w 800"/>
                <a:gd name="T11" fmla="*/ 0 h 57"/>
              </a:gdLst>
              <a:ahLst/>
              <a:cxnLst>
                <a:cxn ang="0">
                  <a:pos x="T0" y="T1"/>
                </a:cxn>
                <a:cxn ang="0">
                  <a:pos x="T2" y="T3"/>
                </a:cxn>
                <a:cxn ang="0">
                  <a:pos x="T4" y="T5"/>
                </a:cxn>
                <a:cxn ang="0">
                  <a:pos x="T6" y="T7"/>
                </a:cxn>
                <a:cxn ang="0">
                  <a:pos x="T8" y="T9"/>
                </a:cxn>
                <a:cxn ang="0">
                  <a:pos x="T10" y="T11"/>
                </a:cxn>
              </a:cxnLst>
              <a:rect l="0" t="0" r="r" b="b"/>
              <a:pathLst>
                <a:path w="800" h="57">
                  <a:moveTo>
                    <a:pt x="0" y="0"/>
                  </a:moveTo>
                  <a:lnTo>
                    <a:pt x="800" y="0"/>
                  </a:lnTo>
                  <a:lnTo>
                    <a:pt x="800"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Oval 14"/>
            <p:cNvSpPr>
              <a:spLocks noChangeArrowheads="1"/>
            </p:cNvSpPr>
            <p:nvPr/>
          </p:nvSpPr>
          <p:spPr bwMode="auto">
            <a:xfrm>
              <a:off x="2398" y="3561"/>
              <a:ext cx="157" cy="157"/>
            </a:xfrm>
            <a:prstGeom prst="ellipse">
              <a:avLst/>
            </a:pr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Freeform 15"/>
            <p:cNvSpPr>
              <a:spLocks/>
            </p:cNvSpPr>
            <p:nvPr/>
          </p:nvSpPr>
          <p:spPr bwMode="auto">
            <a:xfrm>
              <a:off x="2360" y="3635"/>
              <a:ext cx="130" cy="173"/>
            </a:xfrm>
            <a:custGeom>
              <a:avLst/>
              <a:gdLst>
                <a:gd name="T0" fmla="*/ 95 w 130"/>
                <a:gd name="T1" fmla="*/ 0 h 173"/>
                <a:gd name="T2" fmla="*/ 0 w 130"/>
                <a:gd name="T3" fmla="*/ 154 h 173"/>
                <a:gd name="T4" fmla="*/ 47 w 130"/>
                <a:gd name="T5" fmla="*/ 133 h 173"/>
                <a:gd name="T6" fmla="*/ 59 w 130"/>
                <a:gd name="T7" fmla="*/ 173 h 173"/>
                <a:gd name="T8" fmla="*/ 130 w 130"/>
                <a:gd name="T9" fmla="*/ 45 h 173"/>
                <a:gd name="T10" fmla="*/ 95 w 130"/>
                <a:gd name="T11" fmla="*/ 0 h 173"/>
              </a:gdLst>
              <a:ahLst/>
              <a:cxnLst>
                <a:cxn ang="0">
                  <a:pos x="T0" y="T1"/>
                </a:cxn>
                <a:cxn ang="0">
                  <a:pos x="T2" y="T3"/>
                </a:cxn>
                <a:cxn ang="0">
                  <a:pos x="T4" y="T5"/>
                </a:cxn>
                <a:cxn ang="0">
                  <a:pos x="T6" y="T7"/>
                </a:cxn>
                <a:cxn ang="0">
                  <a:pos x="T8" y="T9"/>
                </a:cxn>
                <a:cxn ang="0">
                  <a:pos x="T10" y="T11"/>
                </a:cxn>
              </a:cxnLst>
              <a:rect l="0" t="0" r="r" b="b"/>
              <a:pathLst>
                <a:path w="130" h="173">
                  <a:moveTo>
                    <a:pt x="95" y="0"/>
                  </a:moveTo>
                  <a:lnTo>
                    <a:pt x="0" y="154"/>
                  </a:lnTo>
                  <a:lnTo>
                    <a:pt x="47" y="133"/>
                  </a:lnTo>
                  <a:lnTo>
                    <a:pt x="59" y="173"/>
                  </a:lnTo>
                  <a:lnTo>
                    <a:pt x="130" y="45"/>
                  </a:lnTo>
                  <a:lnTo>
                    <a:pt x="95" y="0"/>
                  </a:lnTo>
                  <a:close/>
                </a:path>
              </a:pathLst>
            </a:cu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Freeform 16"/>
            <p:cNvSpPr>
              <a:spLocks/>
            </p:cNvSpPr>
            <p:nvPr/>
          </p:nvSpPr>
          <p:spPr bwMode="auto">
            <a:xfrm>
              <a:off x="2462" y="3635"/>
              <a:ext cx="131" cy="173"/>
            </a:xfrm>
            <a:custGeom>
              <a:avLst/>
              <a:gdLst>
                <a:gd name="T0" fmla="*/ 38 w 131"/>
                <a:gd name="T1" fmla="*/ 0 h 173"/>
                <a:gd name="T2" fmla="*/ 131 w 131"/>
                <a:gd name="T3" fmla="*/ 154 h 173"/>
                <a:gd name="T4" fmla="*/ 86 w 131"/>
                <a:gd name="T5" fmla="*/ 133 h 173"/>
                <a:gd name="T6" fmla="*/ 74 w 131"/>
                <a:gd name="T7" fmla="*/ 173 h 173"/>
                <a:gd name="T8" fmla="*/ 0 w 131"/>
                <a:gd name="T9" fmla="*/ 45 h 173"/>
                <a:gd name="T10" fmla="*/ 38 w 131"/>
                <a:gd name="T11" fmla="*/ 0 h 173"/>
              </a:gdLst>
              <a:ahLst/>
              <a:cxnLst>
                <a:cxn ang="0">
                  <a:pos x="T0" y="T1"/>
                </a:cxn>
                <a:cxn ang="0">
                  <a:pos x="T2" y="T3"/>
                </a:cxn>
                <a:cxn ang="0">
                  <a:pos x="T4" y="T5"/>
                </a:cxn>
                <a:cxn ang="0">
                  <a:pos x="T6" y="T7"/>
                </a:cxn>
                <a:cxn ang="0">
                  <a:pos x="T8" y="T9"/>
                </a:cxn>
                <a:cxn ang="0">
                  <a:pos x="T10" y="T11"/>
                </a:cxn>
              </a:cxnLst>
              <a:rect l="0" t="0" r="r" b="b"/>
              <a:pathLst>
                <a:path w="131" h="173">
                  <a:moveTo>
                    <a:pt x="38" y="0"/>
                  </a:moveTo>
                  <a:lnTo>
                    <a:pt x="131" y="154"/>
                  </a:lnTo>
                  <a:lnTo>
                    <a:pt x="86" y="133"/>
                  </a:lnTo>
                  <a:lnTo>
                    <a:pt x="74" y="173"/>
                  </a:lnTo>
                  <a:lnTo>
                    <a:pt x="0" y="45"/>
                  </a:lnTo>
                  <a:lnTo>
                    <a:pt x="38" y="0"/>
                  </a:lnTo>
                  <a:close/>
                </a:path>
              </a:pathLst>
            </a:cu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85" name="Group 4"/>
          <p:cNvGrpSpPr>
            <a:grpSpLocks noChangeAspect="1"/>
          </p:cNvGrpSpPr>
          <p:nvPr/>
        </p:nvGrpSpPr>
        <p:grpSpPr bwMode="auto">
          <a:xfrm>
            <a:off x="7548553" y="3393386"/>
            <a:ext cx="200061" cy="264042"/>
            <a:chOff x="1681" y="2502"/>
            <a:chExt cx="1035" cy="1366"/>
          </a:xfrm>
        </p:grpSpPr>
        <p:sp>
          <p:nvSpPr>
            <p:cNvPr id="386" name="Freeform 5"/>
            <p:cNvSpPr>
              <a:spLocks/>
            </p:cNvSpPr>
            <p:nvPr/>
          </p:nvSpPr>
          <p:spPr bwMode="auto">
            <a:xfrm>
              <a:off x="1681" y="2502"/>
              <a:ext cx="1035" cy="1366"/>
            </a:xfrm>
            <a:custGeom>
              <a:avLst/>
              <a:gdLst>
                <a:gd name="T0" fmla="*/ 1035 w 1035"/>
                <a:gd name="T1" fmla="*/ 1366 h 1366"/>
                <a:gd name="T2" fmla="*/ 0 w 1035"/>
                <a:gd name="T3" fmla="*/ 1366 h 1366"/>
                <a:gd name="T4" fmla="*/ 0 w 1035"/>
                <a:gd name="T5" fmla="*/ 0 h 1366"/>
                <a:gd name="T6" fmla="*/ 700 w 1035"/>
                <a:gd name="T7" fmla="*/ 0 h 1366"/>
                <a:gd name="T8" fmla="*/ 1035 w 1035"/>
                <a:gd name="T9" fmla="*/ 337 h 1366"/>
                <a:gd name="T10" fmla="*/ 1035 w 1035"/>
                <a:gd name="T11" fmla="*/ 1366 h 1366"/>
                <a:gd name="T12" fmla="*/ 1035 w 1035"/>
                <a:gd name="T13" fmla="*/ 1366 h 1366"/>
                <a:gd name="T14" fmla="*/ 1035 w 1035"/>
                <a:gd name="T15" fmla="*/ 1366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5" h="1366">
                  <a:moveTo>
                    <a:pt x="1035" y="1366"/>
                  </a:moveTo>
                  <a:lnTo>
                    <a:pt x="0" y="1366"/>
                  </a:lnTo>
                  <a:lnTo>
                    <a:pt x="0" y="0"/>
                  </a:lnTo>
                  <a:lnTo>
                    <a:pt x="700" y="0"/>
                  </a:lnTo>
                  <a:lnTo>
                    <a:pt x="1035" y="337"/>
                  </a:lnTo>
                  <a:lnTo>
                    <a:pt x="1035" y="1366"/>
                  </a:lnTo>
                  <a:lnTo>
                    <a:pt x="1035" y="1366"/>
                  </a:lnTo>
                  <a:lnTo>
                    <a:pt x="1035" y="136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7" name="Freeform 6"/>
            <p:cNvSpPr>
              <a:spLocks/>
            </p:cNvSpPr>
            <p:nvPr/>
          </p:nvSpPr>
          <p:spPr bwMode="auto">
            <a:xfrm>
              <a:off x="2379" y="2502"/>
              <a:ext cx="337" cy="337"/>
            </a:xfrm>
            <a:custGeom>
              <a:avLst/>
              <a:gdLst>
                <a:gd name="T0" fmla="*/ 0 w 337"/>
                <a:gd name="T1" fmla="*/ 0 h 337"/>
                <a:gd name="T2" fmla="*/ 0 w 337"/>
                <a:gd name="T3" fmla="*/ 337 h 337"/>
                <a:gd name="T4" fmla="*/ 337 w 337"/>
                <a:gd name="T5" fmla="*/ 337 h 337"/>
                <a:gd name="T6" fmla="*/ 0 w 337"/>
                <a:gd name="T7" fmla="*/ 0 h 337"/>
                <a:gd name="T8" fmla="*/ 0 w 337"/>
                <a:gd name="T9" fmla="*/ 0 h 337"/>
                <a:gd name="T10" fmla="*/ 0 w 337"/>
                <a:gd name="T11" fmla="*/ 0 h 337"/>
              </a:gdLst>
              <a:ahLst/>
              <a:cxnLst>
                <a:cxn ang="0">
                  <a:pos x="T0" y="T1"/>
                </a:cxn>
                <a:cxn ang="0">
                  <a:pos x="T2" y="T3"/>
                </a:cxn>
                <a:cxn ang="0">
                  <a:pos x="T4" y="T5"/>
                </a:cxn>
                <a:cxn ang="0">
                  <a:pos x="T6" y="T7"/>
                </a:cxn>
                <a:cxn ang="0">
                  <a:pos x="T8" y="T9"/>
                </a:cxn>
                <a:cxn ang="0">
                  <a:pos x="T10" y="T11"/>
                </a:cxn>
              </a:cxnLst>
              <a:rect l="0" t="0" r="r" b="b"/>
              <a:pathLst>
                <a:path w="337" h="337">
                  <a:moveTo>
                    <a:pt x="0" y="0"/>
                  </a:moveTo>
                  <a:lnTo>
                    <a:pt x="0" y="337"/>
                  </a:lnTo>
                  <a:lnTo>
                    <a:pt x="337" y="337"/>
                  </a:lnTo>
                  <a:lnTo>
                    <a:pt x="0" y="0"/>
                  </a:lnTo>
                  <a:lnTo>
                    <a:pt x="0" y="0"/>
                  </a:lnTo>
                  <a:lnTo>
                    <a:pt x="0" y="0"/>
                  </a:lnTo>
                  <a:close/>
                </a:path>
              </a:pathLst>
            </a:custGeom>
            <a:solidFill>
              <a:srgbClr val="A7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8" name="Freeform 7"/>
            <p:cNvSpPr>
              <a:spLocks/>
            </p:cNvSpPr>
            <p:nvPr/>
          </p:nvSpPr>
          <p:spPr bwMode="auto">
            <a:xfrm>
              <a:off x="2379" y="2839"/>
              <a:ext cx="337" cy="357"/>
            </a:xfrm>
            <a:custGeom>
              <a:avLst/>
              <a:gdLst>
                <a:gd name="T0" fmla="*/ 337 w 337"/>
                <a:gd name="T1" fmla="*/ 0 h 357"/>
                <a:gd name="T2" fmla="*/ 0 w 337"/>
                <a:gd name="T3" fmla="*/ 0 h 357"/>
                <a:gd name="T4" fmla="*/ 0 w 337"/>
                <a:gd name="T5" fmla="*/ 0 h 357"/>
                <a:gd name="T6" fmla="*/ 337 w 337"/>
                <a:gd name="T7" fmla="*/ 357 h 357"/>
                <a:gd name="T8" fmla="*/ 337 w 337"/>
                <a:gd name="T9" fmla="*/ 0 h 357"/>
                <a:gd name="T10" fmla="*/ 337 w 337"/>
                <a:gd name="T11" fmla="*/ 0 h 357"/>
                <a:gd name="T12" fmla="*/ 337 w 337"/>
                <a:gd name="T13" fmla="*/ 0 h 357"/>
              </a:gdLst>
              <a:ahLst/>
              <a:cxnLst>
                <a:cxn ang="0">
                  <a:pos x="T0" y="T1"/>
                </a:cxn>
                <a:cxn ang="0">
                  <a:pos x="T2" y="T3"/>
                </a:cxn>
                <a:cxn ang="0">
                  <a:pos x="T4" y="T5"/>
                </a:cxn>
                <a:cxn ang="0">
                  <a:pos x="T6" y="T7"/>
                </a:cxn>
                <a:cxn ang="0">
                  <a:pos x="T8" y="T9"/>
                </a:cxn>
                <a:cxn ang="0">
                  <a:pos x="T10" y="T11"/>
                </a:cxn>
                <a:cxn ang="0">
                  <a:pos x="T12" y="T13"/>
                </a:cxn>
              </a:cxnLst>
              <a:rect l="0" t="0" r="r" b="b"/>
              <a:pathLst>
                <a:path w="337" h="357">
                  <a:moveTo>
                    <a:pt x="337" y="0"/>
                  </a:moveTo>
                  <a:lnTo>
                    <a:pt x="0" y="0"/>
                  </a:lnTo>
                  <a:lnTo>
                    <a:pt x="0" y="0"/>
                  </a:lnTo>
                  <a:lnTo>
                    <a:pt x="337" y="357"/>
                  </a:lnTo>
                  <a:lnTo>
                    <a:pt x="337" y="0"/>
                  </a:lnTo>
                  <a:lnTo>
                    <a:pt x="337" y="0"/>
                  </a:lnTo>
                  <a:lnTo>
                    <a:pt x="337"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9" name="Freeform 8"/>
            <p:cNvSpPr>
              <a:spLocks/>
            </p:cNvSpPr>
            <p:nvPr/>
          </p:nvSpPr>
          <p:spPr bwMode="auto">
            <a:xfrm>
              <a:off x="1793" y="2775"/>
              <a:ext cx="343" cy="60"/>
            </a:xfrm>
            <a:custGeom>
              <a:avLst/>
              <a:gdLst>
                <a:gd name="T0" fmla="*/ 0 w 343"/>
                <a:gd name="T1" fmla="*/ 0 h 60"/>
                <a:gd name="T2" fmla="*/ 343 w 343"/>
                <a:gd name="T3" fmla="*/ 0 h 60"/>
                <a:gd name="T4" fmla="*/ 343 w 343"/>
                <a:gd name="T5" fmla="*/ 60 h 60"/>
                <a:gd name="T6" fmla="*/ 0 w 343"/>
                <a:gd name="T7" fmla="*/ 60 h 60"/>
                <a:gd name="T8" fmla="*/ 0 w 343"/>
                <a:gd name="T9" fmla="*/ 0 h 60"/>
                <a:gd name="T10" fmla="*/ 0 w 343"/>
                <a:gd name="T11" fmla="*/ 0 h 60"/>
              </a:gdLst>
              <a:ahLst/>
              <a:cxnLst>
                <a:cxn ang="0">
                  <a:pos x="T0" y="T1"/>
                </a:cxn>
                <a:cxn ang="0">
                  <a:pos x="T2" y="T3"/>
                </a:cxn>
                <a:cxn ang="0">
                  <a:pos x="T4" y="T5"/>
                </a:cxn>
                <a:cxn ang="0">
                  <a:pos x="T6" y="T7"/>
                </a:cxn>
                <a:cxn ang="0">
                  <a:pos x="T8" y="T9"/>
                </a:cxn>
                <a:cxn ang="0">
                  <a:pos x="T10" y="T11"/>
                </a:cxn>
              </a:cxnLst>
              <a:rect l="0" t="0" r="r" b="b"/>
              <a:pathLst>
                <a:path w="343" h="60">
                  <a:moveTo>
                    <a:pt x="0" y="0"/>
                  </a:moveTo>
                  <a:lnTo>
                    <a:pt x="343" y="0"/>
                  </a:lnTo>
                  <a:lnTo>
                    <a:pt x="343" y="60"/>
                  </a:lnTo>
                  <a:lnTo>
                    <a:pt x="0" y="6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0" name="Freeform 9"/>
            <p:cNvSpPr>
              <a:spLocks/>
            </p:cNvSpPr>
            <p:nvPr/>
          </p:nvSpPr>
          <p:spPr bwMode="auto">
            <a:xfrm>
              <a:off x="1793" y="2998"/>
              <a:ext cx="693" cy="57"/>
            </a:xfrm>
            <a:custGeom>
              <a:avLst/>
              <a:gdLst>
                <a:gd name="T0" fmla="*/ 0 w 693"/>
                <a:gd name="T1" fmla="*/ 0 h 57"/>
                <a:gd name="T2" fmla="*/ 693 w 693"/>
                <a:gd name="T3" fmla="*/ 0 h 57"/>
                <a:gd name="T4" fmla="*/ 693 w 693"/>
                <a:gd name="T5" fmla="*/ 57 h 57"/>
                <a:gd name="T6" fmla="*/ 0 w 693"/>
                <a:gd name="T7" fmla="*/ 57 h 57"/>
                <a:gd name="T8" fmla="*/ 0 w 693"/>
                <a:gd name="T9" fmla="*/ 0 h 57"/>
                <a:gd name="T10" fmla="*/ 0 w 693"/>
                <a:gd name="T11" fmla="*/ 0 h 57"/>
              </a:gdLst>
              <a:ahLst/>
              <a:cxnLst>
                <a:cxn ang="0">
                  <a:pos x="T0" y="T1"/>
                </a:cxn>
                <a:cxn ang="0">
                  <a:pos x="T2" y="T3"/>
                </a:cxn>
                <a:cxn ang="0">
                  <a:pos x="T4" y="T5"/>
                </a:cxn>
                <a:cxn ang="0">
                  <a:pos x="T6" y="T7"/>
                </a:cxn>
                <a:cxn ang="0">
                  <a:pos x="T8" y="T9"/>
                </a:cxn>
                <a:cxn ang="0">
                  <a:pos x="T10" y="T11"/>
                </a:cxn>
              </a:cxnLst>
              <a:rect l="0" t="0" r="r" b="b"/>
              <a:pathLst>
                <a:path w="693" h="57">
                  <a:moveTo>
                    <a:pt x="0" y="0"/>
                  </a:moveTo>
                  <a:lnTo>
                    <a:pt x="693" y="0"/>
                  </a:lnTo>
                  <a:lnTo>
                    <a:pt x="693"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1" name="Freeform 10"/>
            <p:cNvSpPr>
              <a:spLocks/>
            </p:cNvSpPr>
            <p:nvPr/>
          </p:nvSpPr>
          <p:spPr bwMode="auto">
            <a:xfrm>
              <a:off x="1793" y="3115"/>
              <a:ext cx="800" cy="59"/>
            </a:xfrm>
            <a:custGeom>
              <a:avLst/>
              <a:gdLst>
                <a:gd name="T0" fmla="*/ 0 w 800"/>
                <a:gd name="T1" fmla="*/ 0 h 59"/>
                <a:gd name="T2" fmla="*/ 800 w 800"/>
                <a:gd name="T3" fmla="*/ 0 h 59"/>
                <a:gd name="T4" fmla="*/ 800 w 800"/>
                <a:gd name="T5" fmla="*/ 59 h 59"/>
                <a:gd name="T6" fmla="*/ 0 w 800"/>
                <a:gd name="T7" fmla="*/ 59 h 59"/>
                <a:gd name="T8" fmla="*/ 0 w 800"/>
                <a:gd name="T9" fmla="*/ 0 h 59"/>
                <a:gd name="T10" fmla="*/ 0 w 800"/>
                <a:gd name="T11" fmla="*/ 0 h 59"/>
              </a:gdLst>
              <a:ahLst/>
              <a:cxnLst>
                <a:cxn ang="0">
                  <a:pos x="T0" y="T1"/>
                </a:cxn>
                <a:cxn ang="0">
                  <a:pos x="T2" y="T3"/>
                </a:cxn>
                <a:cxn ang="0">
                  <a:pos x="T4" y="T5"/>
                </a:cxn>
                <a:cxn ang="0">
                  <a:pos x="T6" y="T7"/>
                </a:cxn>
                <a:cxn ang="0">
                  <a:pos x="T8" y="T9"/>
                </a:cxn>
                <a:cxn ang="0">
                  <a:pos x="T10" y="T11"/>
                </a:cxn>
              </a:cxnLst>
              <a:rect l="0" t="0" r="r" b="b"/>
              <a:pathLst>
                <a:path w="800" h="59">
                  <a:moveTo>
                    <a:pt x="0" y="0"/>
                  </a:moveTo>
                  <a:lnTo>
                    <a:pt x="800" y="0"/>
                  </a:lnTo>
                  <a:lnTo>
                    <a:pt x="800" y="59"/>
                  </a:lnTo>
                  <a:lnTo>
                    <a:pt x="0" y="5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2" name="Freeform 11"/>
            <p:cNvSpPr>
              <a:spLocks/>
            </p:cNvSpPr>
            <p:nvPr/>
          </p:nvSpPr>
          <p:spPr bwMode="auto">
            <a:xfrm>
              <a:off x="1793" y="3224"/>
              <a:ext cx="800" cy="57"/>
            </a:xfrm>
            <a:custGeom>
              <a:avLst/>
              <a:gdLst>
                <a:gd name="T0" fmla="*/ 0 w 800"/>
                <a:gd name="T1" fmla="*/ 0 h 57"/>
                <a:gd name="T2" fmla="*/ 800 w 800"/>
                <a:gd name="T3" fmla="*/ 0 h 57"/>
                <a:gd name="T4" fmla="*/ 800 w 800"/>
                <a:gd name="T5" fmla="*/ 57 h 57"/>
                <a:gd name="T6" fmla="*/ 0 w 800"/>
                <a:gd name="T7" fmla="*/ 57 h 57"/>
                <a:gd name="T8" fmla="*/ 0 w 800"/>
                <a:gd name="T9" fmla="*/ 0 h 57"/>
                <a:gd name="T10" fmla="*/ 0 w 800"/>
                <a:gd name="T11" fmla="*/ 0 h 57"/>
              </a:gdLst>
              <a:ahLst/>
              <a:cxnLst>
                <a:cxn ang="0">
                  <a:pos x="T0" y="T1"/>
                </a:cxn>
                <a:cxn ang="0">
                  <a:pos x="T2" y="T3"/>
                </a:cxn>
                <a:cxn ang="0">
                  <a:pos x="T4" y="T5"/>
                </a:cxn>
                <a:cxn ang="0">
                  <a:pos x="T6" y="T7"/>
                </a:cxn>
                <a:cxn ang="0">
                  <a:pos x="T8" y="T9"/>
                </a:cxn>
                <a:cxn ang="0">
                  <a:pos x="T10" y="T11"/>
                </a:cxn>
              </a:cxnLst>
              <a:rect l="0" t="0" r="r" b="b"/>
              <a:pathLst>
                <a:path w="800" h="57">
                  <a:moveTo>
                    <a:pt x="0" y="0"/>
                  </a:moveTo>
                  <a:lnTo>
                    <a:pt x="800" y="0"/>
                  </a:lnTo>
                  <a:lnTo>
                    <a:pt x="800"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3" name="Freeform 12"/>
            <p:cNvSpPr>
              <a:spLocks/>
            </p:cNvSpPr>
            <p:nvPr/>
          </p:nvSpPr>
          <p:spPr bwMode="auto">
            <a:xfrm>
              <a:off x="1793" y="3331"/>
              <a:ext cx="800" cy="59"/>
            </a:xfrm>
            <a:custGeom>
              <a:avLst/>
              <a:gdLst>
                <a:gd name="T0" fmla="*/ 0 w 800"/>
                <a:gd name="T1" fmla="*/ 0 h 59"/>
                <a:gd name="T2" fmla="*/ 800 w 800"/>
                <a:gd name="T3" fmla="*/ 0 h 59"/>
                <a:gd name="T4" fmla="*/ 800 w 800"/>
                <a:gd name="T5" fmla="*/ 59 h 59"/>
                <a:gd name="T6" fmla="*/ 0 w 800"/>
                <a:gd name="T7" fmla="*/ 59 h 59"/>
                <a:gd name="T8" fmla="*/ 0 w 800"/>
                <a:gd name="T9" fmla="*/ 0 h 59"/>
                <a:gd name="T10" fmla="*/ 0 w 800"/>
                <a:gd name="T11" fmla="*/ 0 h 59"/>
              </a:gdLst>
              <a:ahLst/>
              <a:cxnLst>
                <a:cxn ang="0">
                  <a:pos x="T0" y="T1"/>
                </a:cxn>
                <a:cxn ang="0">
                  <a:pos x="T2" y="T3"/>
                </a:cxn>
                <a:cxn ang="0">
                  <a:pos x="T4" y="T5"/>
                </a:cxn>
                <a:cxn ang="0">
                  <a:pos x="T6" y="T7"/>
                </a:cxn>
                <a:cxn ang="0">
                  <a:pos x="T8" y="T9"/>
                </a:cxn>
                <a:cxn ang="0">
                  <a:pos x="T10" y="T11"/>
                </a:cxn>
              </a:cxnLst>
              <a:rect l="0" t="0" r="r" b="b"/>
              <a:pathLst>
                <a:path w="800" h="59">
                  <a:moveTo>
                    <a:pt x="0" y="0"/>
                  </a:moveTo>
                  <a:lnTo>
                    <a:pt x="800" y="0"/>
                  </a:lnTo>
                  <a:lnTo>
                    <a:pt x="800" y="59"/>
                  </a:lnTo>
                  <a:lnTo>
                    <a:pt x="0" y="5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4" name="Freeform 13"/>
            <p:cNvSpPr>
              <a:spLocks/>
            </p:cNvSpPr>
            <p:nvPr/>
          </p:nvSpPr>
          <p:spPr bwMode="auto">
            <a:xfrm>
              <a:off x="1793" y="3440"/>
              <a:ext cx="800" cy="57"/>
            </a:xfrm>
            <a:custGeom>
              <a:avLst/>
              <a:gdLst>
                <a:gd name="T0" fmla="*/ 0 w 800"/>
                <a:gd name="T1" fmla="*/ 0 h 57"/>
                <a:gd name="T2" fmla="*/ 800 w 800"/>
                <a:gd name="T3" fmla="*/ 0 h 57"/>
                <a:gd name="T4" fmla="*/ 800 w 800"/>
                <a:gd name="T5" fmla="*/ 57 h 57"/>
                <a:gd name="T6" fmla="*/ 0 w 800"/>
                <a:gd name="T7" fmla="*/ 57 h 57"/>
                <a:gd name="T8" fmla="*/ 0 w 800"/>
                <a:gd name="T9" fmla="*/ 0 h 57"/>
                <a:gd name="T10" fmla="*/ 0 w 800"/>
                <a:gd name="T11" fmla="*/ 0 h 57"/>
              </a:gdLst>
              <a:ahLst/>
              <a:cxnLst>
                <a:cxn ang="0">
                  <a:pos x="T0" y="T1"/>
                </a:cxn>
                <a:cxn ang="0">
                  <a:pos x="T2" y="T3"/>
                </a:cxn>
                <a:cxn ang="0">
                  <a:pos x="T4" y="T5"/>
                </a:cxn>
                <a:cxn ang="0">
                  <a:pos x="T6" y="T7"/>
                </a:cxn>
                <a:cxn ang="0">
                  <a:pos x="T8" y="T9"/>
                </a:cxn>
                <a:cxn ang="0">
                  <a:pos x="T10" y="T11"/>
                </a:cxn>
              </a:cxnLst>
              <a:rect l="0" t="0" r="r" b="b"/>
              <a:pathLst>
                <a:path w="800" h="57">
                  <a:moveTo>
                    <a:pt x="0" y="0"/>
                  </a:moveTo>
                  <a:lnTo>
                    <a:pt x="800" y="0"/>
                  </a:lnTo>
                  <a:lnTo>
                    <a:pt x="800" y="57"/>
                  </a:lnTo>
                  <a:lnTo>
                    <a:pt x="0" y="57"/>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5" name="Oval 14"/>
            <p:cNvSpPr>
              <a:spLocks noChangeArrowheads="1"/>
            </p:cNvSpPr>
            <p:nvPr/>
          </p:nvSpPr>
          <p:spPr bwMode="auto">
            <a:xfrm>
              <a:off x="2398" y="3561"/>
              <a:ext cx="157" cy="157"/>
            </a:xfrm>
            <a:prstGeom prst="ellipse">
              <a:avLst/>
            </a:pr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6" name="Freeform 15"/>
            <p:cNvSpPr>
              <a:spLocks/>
            </p:cNvSpPr>
            <p:nvPr/>
          </p:nvSpPr>
          <p:spPr bwMode="auto">
            <a:xfrm>
              <a:off x="2360" y="3635"/>
              <a:ext cx="130" cy="173"/>
            </a:xfrm>
            <a:custGeom>
              <a:avLst/>
              <a:gdLst>
                <a:gd name="T0" fmla="*/ 95 w 130"/>
                <a:gd name="T1" fmla="*/ 0 h 173"/>
                <a:gd name="T2" fmla="*/ 0 w 130"/>
                <a:gd name="T3" fmla="*/ 154 h 173"/>
                <a:gd name="T4" fmla="*/ 47 w 130"/>
                <a:gd name="T5" fmla="*/ 133 h 173"/>
                <a:gd name="T6" fmla="*/ 59 w 130"/>
                <a:gd name="T7" fmla="*/ 173 h 173"/>
                <a:gd name="T8" fmla="*/ 130 w 130"/>
                <a:gd name="T9" fmla="*/ 45 h 173"/>
                <a:gd name="T10" fmla="*/ 95 w 130"/>
                <a:gd name="T11" fmla="*/ 0 h 173"/>
              </a:gdLst>
              <a:ahLst/>
              <a:cxnLst>
                <a:cxn ang="0">
                  <a:pos x="T0" y="T1"/>
                </a:cxn>
                <a:cxn ang="0">
                  <a:pos x="T2" y="T3"/>
                </a:cxn>
                <a:cxn ang="0">
                  <a:pos x="T4" y="T5"/>
                </a:cxn>
                <a:cxn ang="0">
                  <a:pos x="T6" y="T7"/>
                </a:cxn>
                <a:cxn ang="0">
                  <a:pos x="T8" y="T9"/>
                </a:cxn>
                <a:cxn ang="0">
                  <a:pos x="T10" y="T11"/>
                </a:cxn>
              </a:cxnLst>
              <a:rect l="0" t="0" r="r" b="b"/>
              <a:pathLst>
                <a:path w="130" h="173">
                  <a:moveTo>
                    <a:pt x="95" y="0"/>
                  </a:moveTo>
                  <a:lnTo>
                    <a:pt x="0" y="154"/>
                  </a:lnTo>
                  <a:lnTo>
                    <a:pt x="47" y="133"/>
                  </a:lnTo>
                  <a:lnTo>
                    <a:pt x="59" y="173"/>
                  </a:lnTo>
                  <a:lnTo>
                    <a:pt x="130" y="45"/>
                  </a:lnTo>
                  <a:lnTo>
                    <a:pt x="95" y="0"/>
                  </a:lnTo>
                  <a:close/>
                </a:path>
              </a:pathLst>
            </a:cu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8" name="Freeform 16"/>
            <p:cNvSpPr>
              <a:spLocks/>
            </p:cNvSpPr>
            <p:nvPr/>
          </p:nvSpPr>
          <p:spPr bwMode="auto">
            <a:xfrm>
              <a:off x="2462" y="3635"/>
              <a:ext cx="131" cy="173"/>
            </a:xfrm>
            <a:custGeom>
              <a:avLst/>
              <a:gdLst>
                <a:gd name="T0" fmla="*/ 38 w 131"/>
                <a:gd name="T1" fmla="*/ 0 h 173"/>
                <a:gd name="T2" fmla="*/ 131 w 131"/>
                <a:gd name="T3" fmla="*/ 154 h 173"/>
                <a:gd name="T4" fmla="*/ 86 w 131"/>
                <a:gd name="T5" fmla="*/ 133 h 173"/>
                <a:gd name="T6" fmla="*/ 74 w 131"/>
                <a:gd name="T7" fmla="*/ 173 h 173"/>
                <a:gd name="T8" fmla="*/ 0 w 131"/>
                <a:gd name="T9" fmla="*/ 45 h 173"/>
                <a:gd name="T10" fmla="*/ 38 w 131"/>
                <a:gd name="T11" fmla="*/ 0 h 173"/>
              </a:gdLst>
              <a:ahLst/>
              <a:cxnLst>
                <a:cxn ang="0">
                  <a:pos x="T0" y="T1"/>
                </a:cxn>
                <a:cxn ang="0">
                  <a:pos x="T2" y="T3"/>
                </a:cxn>
                <a:cxn ang="0">
                  <a:pos x="T4" y="T5"/>
                </a:cxn>
                <a:cxn ang="0">
                  <a:pos x="T6" y="T7"/>
                </a:cxn>
                <a:cxn ang="0">
                  <a:pos x="T8" y="T9"/>
                </a:cxn>
                <a:cxn ang="0">
                  <a:pos x="T10" y="T11"/>
                </a:cxn>
              </a:cxnLst>
              <a:rect l="0" t="0" r="r" b="b"/>
              <a:pathLst>
                <a:path w="131" h="173">
                  <a:moveTo>
                    <a:pt x="38" y="0"/>
                  </a:moveTo>
                  <a:lnTo>
                    <a:pt x="131" y="154"/>
                  </a:lnTo>
                  <a:lnTo>
                    <a:pt x="86" y="133"/>
                  </a:lnTo>
                  <a:lnTo>
                    <a:pt x="74" y="173"/>
                  </a:lnTo>
                  <a:lnTo>
                    <a:pt x="0" y="45"/>
                  </a:lnTo>
                  <a:lnTo>
                    <a:pt x="38" y="0"/>
                  </a:lnTo>
                  <a:close/>
                </a:path>
              </a:pathLst>
            </a:custGeom>
            <a:solidFill>
              <a:srgbClr val="F794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cxnSp>
        <p:nvCxnSpPr>
          <p:cNvPr id="430" name="Straight Connector 429"/>
          <p:cNvCxnSpPr/>
          <p:nvPr/>
        </p:nvCxnSpPr>
        <p:spPr>
          <a:xfrm flipH="1">
            <a:off x="9792755" y="2356013"/>
            <a:ext cx="2517" cy="2095489"/>
          </a:xfrm>
          <a:prstGeom prst="line">
            <a:avLst/>
          </a:prstGeom>
          <a:ln w="19050" cap="flat">
            <a:solidFill>
              <a:schemeClr val="bg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1" name="Group 14"/>
          <p:cNvGrpSpPr>
            <a:grpSpLocks noChangeAspect="1"/>
          </p:cNvGrpSpPr>
          <p:nvPr/>
        </p:nvGrpSpPr>
        <p:grpSpPr bwMode="auto">
          <a:xfrm>
            <a:off x="9664172" y="3313489"/>
            <a:ext cx="262697" cy="261208"/>
            <a:chOff x="2011" y="1700"/>
            <a:chExt cx="529" cy="526"/>
          </a:xfrm>
        </p:grpSpPr>
        <p:sp>
          <p:nvSpPr>
            <p:cNvPr id="432" name="AutoShape 13"/>
            <p:cNvSpPr>
              <a:spLocks noChangeAspect="1" noChangeArrowheads="1" noTextEdit="1"/>
            </p:cNvSpPr>
            <p:nvPr/>
          </p:nvSpPr>
          <p:spPr bwMode="auto">
            <a:xfrm>
              <a:off x="2011" y="1700"/>
              <a:ext cx="529" cy="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3" name="Oval 15"/>
            <p:cNvSpPr>
              <a:spLocks noChangeArrowheads="1"/>
            </p:cNvSpPr>
            <p:nvPr/>
          </p:nvSpPr>
          <p:spPr bwMode="auto">
            <a:xfrm>
              <a:off x="2012" y="1700"/>
              <a:ext cx="527" cy="5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4" name="Freeform 16"/>
            <p:cNvSpPr>
              <a:spLocks noEditPoints="1"/>
            </p:cNvSpPr>
            <p:nvPr/>
          </p:nvSpPr>
          <p:spPr bwMode="auto">
            <a:xfrm>
              <a:off x="2084" y="1757"/>
              <a:ext cx="382" cy="412"/>
            </a:xfrm>
            <a:custGeom>
              <a:avLst/>
              <a:gdLst>
                <a:gd name="T0" fmla="*/ 273 w 318"/>
                <a:gd name="T1" fmla="*/ 176 h 343"/>
                <a:gd name="T2" fmla="*/ 272 w 318"/>
                <a:gd name="T3" fmla="*/ 192 h 343"/>
                <a:gd name="T4" fmla="*/ 269 w 318"/>
                <a:gd name="T5" fmla="*/ 205 h 343"/>
                <a:gd name="T6" fmla="*/ 267 w 318"/>
                <a:gd name="T7" fmla="*/ 212 h 343"/>
                <a:gd name="T8" fmla="*/ 264 w 318"/>
                <a:gd name="T9" fmla="*/ 221 h 343"/>
                <a:gd name="T10" fmla="*/ 261 w 318"/>
                <a:gd name="T11" fmla="*/ 227 h 343"/>
                <a:gd name="T12" fmla="*/ 257 w 318"/>
                <a:gd name="T13" fmla="*/ 233 h 343"/>
                <a:gd name="T14" fmla="*/ 254 w 318"/>
                <a:gd name="T15" fmla="*/ 239 h 343"/>
                <a:gd name="T16" fmla="*/ 249 w 318"/>
                <a:gd name="T17" fmla="*/ 245 h 343"/>
                <a:gd name="T18" fmla="*/ 245 w 318"/>
                <a:gd name="T19" fmla="*/ 250 h 343"/>
                <a:gd name="T20" fmla="*/ 240 w 318"/>
                <a:gd name="T21" fmla="*/ 255 h 343"/>
                <a:gd name="T22" fmla="*/ 217 w 318"/>
                <a:gd name="T23" fmla="*/ 273 h 343"/>
                <a:gd name="T24" fmla="*/ 109 w 318"/>
                <a:gd name="T25" fmla="*/ 225 h 343"/>
                <a:gd name="T26" fmla="*/ 15 w 318"/>
                <a:gd name="T27" fmla="*/ 319 h 343"/>
                <a:gd name="T28" fmla="*/ 215 w 318"/>
                <a:gd name="T29" fmla="*/ 323 h 343"/>
                <a:gd name="T30" fmla="*/ 275 w 318"/>
                <a:gd name="T31" fmla="*/ 283 h 343"/>
                <a:gd name="T32" fmla="*/ 281 w 318"/>
                <a:gd name="T33" fmla="*/ 276 h 343"/>
                <a:gd name="T34" fmla="*/ 287 w 318"/>
                <a:gd name="T35" fmla="*/ 269 h 343"/>
                <a:gd name="T36" fmla="*/ 291 w 318"/>
                <a:gd name="T37" fmla="*/ 263 h 343"/>
                <a:gd name="T38" fmla="*/ 296 w 318"/>
                <a:gd name="T39" fmla="*/ 255 h 343"/>
                <a:gd name="T40" fmla="*/ 300 w 318"/>
                <a:gd name="T41" fmla="*/ 248 h 343"/>
                <a:gd name="T42" fmla="*/ 304 w 318"/>
                <a:gd name="T43" fmla="*/ 240 h 343"/>
                <a:gd name="T44" fmla="*/ 307 w 318"/>
                <a:gd name="T45" fmla="*/ 232 h 343"/>
                <a:gd name="T46" fmla="*/ 310 w 318"/>
                <a:gd name="T47" fmla="*/ 224 h 343"/>
                <a:gd name="T48" fmla="*/ 312 w 318"/>
                <a:gd name="T49" fmla="*/ 216 h 343"/>
                <a:gd name="T50" fmla="*/ 316 w 318"/>
                <a:gd name="T51" fmla="*/ 199 h 343"/>
                <a:gd name="T52" fmla="*/ 317 w 318"/>
                <a:gd name="T53" fmla="*/ 191 h 343"/>
                <a:gd name="T54" fmla="*/ 318 w 318"/>
                <a:gd name="T55" fmla="*/ 183 h 343"/>
                <a:gd name="T56" fmla="*/ 318 w 318"/>
                <a:gd name="T57" fmla="*/ 175 h 343"/>
                <a:gd name="T58" fmla="*/ 271 w 318"/>
                <a:gd name="T59" fmla="*/ 62 h 343"/>
                <a:gd name="T60" fmla="*/ 43 w 318"/>
                <a:gd name="T61" fmla="*/ 66 h 343"/>
                <a:gd name="T62" fmla="*/ 37 w 318"/>
                <a:gd name="T63" fmla="*/ 73 h 343"/>
                <a:gd name="T64" fmla="*/ 32 w 318"/>
                <a:gd name="T65" fmla="*/ 80 h 343"/>
                <a:gd name="T66" fmla="*/ 27 w 318"/>
                <a:gd name="T67" fmla="*/ 86 h 343"/>
                <a:gd name="T68" fmla="*/ 22 w 318"/>
                <a:gd name="T69" fmla="*/ 94 h 343"/>
                <a:gd name="T70" fmla="*/ 18 w 318"/>
                <a:gd name="T71" fmla="*/ 102 h 343"/>
                <a:gd name="T72" fmla="*/ 14 w 318"/>
                <a:gd name="T73" fmla="*/ 110 h 343"/>
                <a:gd name="T74" fmla="*/ 11 w 318"/>
                <a:gd name="T75" fmla="*/ 117 h 343"/>
                <a:gd name="T76" fmla="*/ 8 w 318"/>
                <a:gd name="T77" fmla="*/ 125 h 343"/>
                <a:gd name="T78" fmla="*/ 6 w 318"/>
                <a:gd name="T79" fmla="*/ 133 h 343"/>
                <a:gd name="T80" fmla="*/ 2 w 318"/>
                <a:gd name="T81" fmla="*/ 150 h 343"/>
                <a:gd name="T82" fmla="*/ 1 w 318"/>
                <a:gd name="T83" fmla="*/ 158 h 343"/>
                <a:gd name="T84" fmla="*/ 0 w 318"/>
                <a:gd name="T85" fmla="*/ 166 h 343"/>
                <a:gd name="T86" fmla="*/ 0 w 318"/>
                <a:gd name="T87" fmla="*/ 174 h 343"/>
                <a:gd name="T88" fmla="*/ 46 w 318"/>
                <a:gd name="T89" fmla="*/ 189 h 343"/>
                <a:gd name="T90" fmla="*/ 45 w 318"/>
                <a:gd name="T91" fmla="*/ 173 h 343"/>
                <a:gd name="T92" fmla="*/ 46 w 318"/>
                <a:gd name="T93" fmla="*/ 157 h 343"/>
                <a:gd name="T94" fmla="*/ 49 w 318"/>
                <a:gd name="T95" fmla="*/ 144 h 343"/>
                <a:gd name="T96" fmla="*/ 51 w 318"/>
                <a:gd name="T97" fmla="*/ 137 h 343"/>
                <a:gd name="T98" fmla="*/ 55 w 318"/>
                <a:gd name="T99" fmla="*/ 128 h 343"/>
                <a:gd name="T100" fmla="*/ 58 w 318"/>
                <a:gd name="T101" fmla="*/ 122 h 343"/>
                <a:gd name="T102" fmla="*/ 61 w 318"/>
                <a:gd name="T103" fmla="*/ 116 h 343"/>
                <a:gd name="T104" fmla="*/ 64 w 318"/>
                <a:gd name="T105" fmla="*/ 110 h 343"/>
                <a:gd name="T106" fmla="*/ 69 w 318"/>
                <a:gd name="T107" fmla="*/ 104 h 343"/>
                <a:gd name="T108" fmla="*/ 73 w 318"/>
                <a:gd name="T109" fmla="*/ 99 h 343"/>
                <a:gd name="T110" fmla="*/ 78 w 318"/>
                <a:gd name="T111" fmla="*/ 94 h 343"/>
                <a:gd name="T112" fmla="*/ 109 w 318"/>
                <a:gd name="T113" fmla="*/ 72 h 343"/>
                <a:gd name="T114" fmla="*/ 314 w 318"/>
                <a:gd name="T115" fmla="*/ 139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 h="343">
                  <a:moveTo>
                    <a:pt x="272" y="156"/>
                  </a:moveTo>
                  <a:cubicBezTo>
                    <a:pt x="273" y="162"/>
                    <a:pt x="273" y="167"/>
                    <a:pt x="273" y="173"/>
                  </a:cubicBezTo>
                  <a:cubicBezTo>
                    <a:pt x="273" y="173"/>
                    <a:pt x="273" y="173"/>
                    <a:pt x="273" y="173"/>
                  </a:cubicBezTo>
                  <a:cubicBezTo>
                    <a:pt x="273" y="174"/>
                    <a:pt x="273" y="175"/>
                    <a:pt x="273" y="176"/>
                  </a:cubicBezTo>
                  <a:cubicBezTo>
                    <a:pt x="273" y="176"/>
                    <a:pt x="273" y="176"/>
                    <a:pt x="273" y="176"/>
                  </a:cubicBezTo>
                  <a:cubicBezTo>
                    <a:pt x="273" y="180"/>
                    <a:pt x="273" y="185"/>
                    <a:pt x="272" y="189"/>
                  </a:cubicBezTo>
                  <a:cubicBezTo>
                    <a:pt x="272" y="189"/>
                    <a:pt x="272" y="189"/>
                    <a:pt x="272" y="189"/>
                  </a:cubicBezTo>
                  <a:cubicBezTo>
                    <a:pt x="272" y="190"/>
                    <a:pt x="272" y="191"/>
                    <a:pt x="272" y="192"/>
                  </a:cubicBezTo>
                  <a:cubicBezTo>
                    <a:pt x="272" y="192"/>
                    <a:pt x="272" y="193"/>
                    <a:pt x="272" y="193"/>
                  </a:cubicBezTo>
                  <a:cubicBezTo>
                    <a:pt x="271" y="196"/>
                    <a:pt x="271" y="199"/>
                    <a:pt x="270" y="202"/>
                  </a:cubicBezTo>
                  <a:cubicBezTo>
                    <a:pt x="270" y="203"/>
                    <a:pt x="270" y="203"/>
                    <a:pt x="270" y="203"/>
                  </a:cubicBezTo>
                  <a:cubicBezTo>
                    <a:pt x="270" y="204"/>
                    <a:pt x="269" y="204"/>
                    <a:pt x="269" y="205"/>
                  </a:cubicBezTo>
                  <a:cubicBezTo>
                    <a:pt x="269" y="206"/>
                    <a:pt x="269" y="206"/>
                    <a:pt x="269" y="206"/>
                  </a:cubicBezTo>
                  <a:cubicBezTo>
                    <a:pt x="269" y="207"/>
                    <a:pt x="269" y="208"/>
                    <a:pt x="268" y="208"/>
                  </a:cubicBezTo>
                  <a:cubicBezTo>
                    <a:pt x="268" y="209"/>
                    <a:pt x="268" y="209"/>
                    <a:pt x="268" y="209"/>
                  </a:cubicBezTo>
                  <a:cubicBezTo>
                    <a:pt x="268" y="210"/>
                    <a:pt x="267" y="211"/>
                    <a:pt x="267" y="212"/>
                  </a:cubicBezTo>
                  <a:cubicBezTo>
                    <a:pt x="267" y="212"/>
                    <a:pt x="267" y="212"/>
                    <a:pt x="267" y="212"/>
                  </a:cubicBezTo>
                  <a:cubicBezTo>
                    <a:pt x="266" y="214"/>
                    <a:pt x="266" y="216"/>
                    <a:pt x="265" y="218"/>
                  </a:cubicBezTo>
                  <a:cubicBezTo>
                    <a:pt x="265" y="218"/>
                    <a:pt x="265" y="218"/>
                    <a:pt x="265" y="219"/>
                  </a:cubicBezTo>
                  <a:cubicBezTo>
                    <a:pt x="264" y="219"/>
                    <a:pt x="264" y="220"/>
                    <a:pt x="264" y="221"/>
                  </a:cubicBezTo>
                  <a:cubicBezTo>
                    <a:pt x="263" y="221"/>
                    <a:pt x="263" y="221"/>
                    <a:pt x="263" y="222"/>
                  </a:cubicBezTo>
                  <a:cubicBezTo>
                    <a:pt x="263" y="222"/>
                    <a:pt x="263" y="223"/>
                    <a:pt x="262" y="224"/>
                  </a:cubicBezTo>
                  <a:cubicBezTo>
                    <a:pt x="262" y="224"/>
                    <a:pt x="262" y="224"/>
                    <a:pt x="262" y="225"/>
                  </a:cubicBezTo>
                  <a:cubicBezTo>
                    <a:pt x="261" y="226"/>
                    <a:pt x="261" y="226"/>
                    <a:pt x="261" y="227"/>
                  </a:cubicBezTo>
                  <a:cubicBezTo>
                    <a:pt x="261" y="227"/>
                    <a:pt x="260" y="227"/>
                    <a:pt x="260" y="227"/>
                  </a:cubicBezTo>
                  <a:cubicBezTo>
                    <a:pt x="260" y="228"/>
                    <a:pt x="259" y="229"/>
                    <a:pt x="259" y="230"/>
                  </a:cubicBezTo>
                  <a:cubicBezTo>
                    <a:pt x="259" y="231"/>
                    <a:pt x="259" y="231"/>
                    <a:pt x="259" y="231"/>
                  </a:cubicBezTo>
                  <a:cubicBezTo>
                    <a:pt x="258" y="232"/>
                    <a:pt x="258" y="232"/>
                    <a:pt x="257" y="233"/>
                  </a:cubicBezTo>
                  <a:cubicBezTo>
                    <a:pt x="257" y="233"/>
                    <a:pt x="257" y="234"/>
                    <a:pt x="257" y="234"/>
                  </a:cubicBezTo>
                  <a:cubicBezTo>
                    <a:pt x="256" y="235"/>
                    <a:pt x="256" y="235"/>
                    <a:pt x="256" y="236"/>
                  </a:cubicBezTo>
                  <a:cubicBezTo>
                    <a:pt x="255" y="236"/>
                    <a:pt x="255" y="236"/>
                    <a:pt x="255" y="237"/>
                  </a:cubicBezTo>
                  <a:cubicBezTo>
                    <a:pt x="255" y="237"/>
                    <a:pt x="254" y="238"/>
                    <a:pt x="254" y="239"/>
                  </a:cubicBezTo>
                  <a:cubicBezTo>
                    <a:pt x="254" y="239"/>
                    <a:pt x="253" y="239"/>
                    <a:pt x="253" y="239"/>
                  </a:cubicBezTo>
                  <a:cubicBezTo>
                    <a:pt x="253" y="240"/>
                    <a:pt x="252" y="241"/>
                    <a:pt x="252" y="242"/>
                  </a:cubicBezTo>
                  <a:cubicBezTo>
                    <a:pt x="251" y="242"/>
                    <a:pt x="251" y="242"/>
                    <a:pt x="251" y="242"/>
                  </a:cubicBezTo>
                  <a:cubicBezTo>
                    <a:pt x="251" y="243"/>
                    <a:pt x="250" y="244"/>
                    <a:pt x="249" y="245"/>
                  </a:cubicBezTo>
                  <a:cubicBezTo>
                    <a:pt x="249" y="245"/>
                    <a:pt x="249" y="245"/>
                    <a:pt x="249" y="245"/>
                  </a:cubicBezTo>
                  <a:cubicBezTo>
                    <a:pt x="248" y="246"/>
                    <a:pt x="248" y="247"/>
                    <a:pt x="247" y="247"/>
                  </a:cubicBezTo>
                  <a:cubicBezTo>
                    <a:pt x="247" y="247"/>
                    <a:pt x="247" y="248"/>
                    <a:pt x="247" y="248"/>
                  </a:cubicBezTo>
                  <a:cubicBezTo>
                    <a:pt x="246" y="249"/>
                    <a:pt x="246" y="249"/>
                    <a:pt x="245" y="250"/>
                  </a:cubicBezTo>
                  <a:cubicBezTo>
                    <a:pt x="245" y="250"/>
                    <a:pt x="245" y="250"/>
                    <a:pt x="244" y="251"/>
                  </a:cubicBezTo>
                  <a:cubicBezTo>
                    <a:pt x="244" y="251"/>
                    <a:pt x="243" y="252"/>
                    <a:pt x="243" y="252"/>
                  </a:cubicBezTo>
                  <a:cubicBezTo>
                    <a:pt x="243" y="252"/>
                    <a:pt x="242" y="253"/>
                    <a:pt x="242" y="253"/>
                  </a:cubicBezTo>
                  <a:cubicBezTo>
                    <a:pt x="241" y="254"/>
                    <a:pt x="241" y="255"/>
                    <a:pt x="240" y="255"/>
                  </a:cubicBezTo>
                  <a:cubicBezTo>
                    <a:pt x="237" y="258"/>
                    <a:pt x="234" y="261"/>
                    <a:pt x="231" y="263"/>
                  </a:cubicBezTo>
                  <a:cubicBezTo>
                    <a:pt x="230" y="264"/>
                    <a:pt x="228" y="266"/>
                    <a:pt x="227" y="267"/>
                  </a:cubicBezTo>
                  <a:cubicBezTo>
                    <a:pt x="225" y="268"/>
                    <a:pt x="224" y="269"/>
                    <a:pt x="222" y="270"/>
                  </a:cubicBezTo>
                  <a:cubicBezTo>
                    <a:pt x="220" y="271"/>
                    <a:pt x="219" y="272"/>
                    <a:pt x="217" y="273"/>
                  </a:cubicBezTo>
                  <a:cubicBezTo>
                    <a:pt x="216" y="273"/>
                    <a:pt x="216" y="274"/>
                    <a:pt x="215" y="274"/>
                  </a:cubicBezTo>
                  <a:cubicBezTo>
                    <a:pt x="209" y="277"/>
                    <a:pt x="204" y="280"/>
                    <a:pt x="198" y="282"/>
                  </a:cubicBezTo>
                  <a:cubicBezTo>
                    <a:pt x="157" y="297"/>
                    <a:pt x="111" y="288"/>
                    <a:pt x="78" y="255"/>
                  </a:cubicBezTo>
                  <a:cubicBezTo>
                    <a:pt x="109" y="225"/>
                    <a:pt x="109" y="225"/>
                    <a:pt x="109" y="225"/>
                  </a:cubicBezTo>
                  <a:cubicBezTo>
                    <a:pt x="53" y="217"/>
                    <a:pt x="53" y="217"/>
                    <a:pt x="53" y="217"/>
                  </a:cubicBezTo>
                  <a:cubicBezTo>
                    <a:pt x="4" y="210"/>
                    <a:pt x="4" y="210"/>
                    <a:pt x="4" y="210"/>
                  </a:cubicBezTo>
                  <a:cubicBezTo>
                    <a:pt x="0" y="210"/>
                    <a:pt x="0" y="210"/>
                    <a:pt x="0" y="210"/>
                  </a:cubicBezTo>
                  <a:cubicBezTo>
                    <a:pt x="15" y="319"/>
                    <a:pt x="15" y="319"/>
                    <a:pt x="15" y="319"/>
                  </a:cubicBezTo>
                  <a:cubicBezTo>
                    <a:pt x="47" y="287"/>
                    <a:pt x="47" y="287"/>
                    <a:pt x="47" y="287"/>
                  </a:cubicBezTo>
                  <a:cubicBezTo>
                    <a:pt x="89" y="330"/>
                    <a:pt x="150" y="343"/>
                    <a:pt x="204" y="327"/>
                  </a:cubicBezTo>
                  <a:cubicBezTo>
                    <a:pt x="206" y="327"/>
                    <a:pt x="207" y="326"/>
                    <a:pt x="208" y="326"/>
                  </a:cubicBezTo>
                  <a:cubicBezTo>
                    <a:pt x="210" y="325"/>
                    <a:pt x="213" y="324"/>
                    <a:pt x="215" y="323"/>
                  </a:cubicBezTo>
                  <a:cubicBezTo>
                    <a:pt x="233" y="316"/>
                    <a:pt x="250" y="306"/>
                    <a:pt x="266" y="292"/>
                  </a:cubicBezTo>
                  <a:cubicBezTo>
                    <a:pt x="268" y="291"/>
                    <a:pt x="270" y="289"/>
                    <a:pt x="271" y="287"/>
                  </a:cubicBezTo>
                  <a:cubicBezTo>
                    <a:pt x="272" y="286"/>
                    <a:pt x="273" y="285"/>
                    <a:pt x="274" y="284"/>
                  </a:cubicBezTo>
                  <a:cubicBezTo>
                    <a:pt x="275" y="283"/>
                    <a:pt x="275" y="283"/>
                    <a:pt x="275" y="283"/>
                  </a:cubicBezTo>
                  <a:cubicBezTo>
                    <a:pt x="276" y="282"/>
                    <a:pt x="277" y="281"/>
                    <a:pt x="277" y="281"/>
                  </a:cubicBezTo>
                  <a:cubicBezTo>
                    <a:pt x="278" y="280"/>
                    <a:pt x="278" y="280"/>
                    <a:pt x="278" y="279"/>
                  </a:cubicBezTo>
                  <a:cubicBezTo>
                    <a:pt x="279" y="279"/>
                    <a:pt x="280" y="278"/>
                    <a:pt x="280" y="277"/>
                  </a:cubicBezTo>
                  <a:cubicBezTo>
                    <a:pt x="281" y="277"/>
                    <a:pt x="281" y="276"/>
                    <a:pt x="281" y="276"/>
                  </a:cubicBezTo>
                  <a:cubicBezTo>
                    <a:pt x="282" y="275"/>
                    <a:pt x="282" y="275"/>
                    <a:pt x="283" y="274"/>
                  </a:cubicBezTo>
                  <a:cubicBezTo>
                    <a:pt x="283" y="274"/>
                    <a:pt x="284" y="273"/>
                    <a:pt x="284" y="273"/>
                  </a:cubicBezTo>
                  <a:cubicBezTo>
                    <a:pt x="285" y="272"/>
                    <a:pt x="285" y="271"/>
                    <a:pt x="286" y="271"/>
                  </a:cubicBezTo>
                  <a:cubicBezTo>
                    <a:pt x="286" y="270"/>
                    <a:pt x="286" y="270"/>
                    <a:pt x="287" y="269"/>
                  </a:cubicBezTo>
                  <a:cubicBezTo>
                    <a:pt x="287" y="269"/>
                    <a:pt x="288" y="268"/>
                    <a:pt x="288" y="267"/>
                  </a:cubicBezTo>
                  <a:cubicBezTo>
                    <a:pt x="288" y="267"/>
                    <a:pt x="289" y="266"/>
                    <a:pt x="289" y="266"/>
                  </a:cubicBezTo>
                  <a:cubicBezTo>
                    <a:pt x="290" y="265"/>
                    <a:pt x="290" y="265"/>
                    <a:pt x="290" y="264"/>
                  </a:cubicBezTo>
                  <a:cubicBezTo>
                    <a:pt x="291" y="263"/>
                    <a:pt x="291" y="263"/>
                    <a:pt x="291" y="263"/>
                  </a:cubicBezTo>
                  <a:cubicBezTo>
                    <a:pt x="292" y="262"/>
                    <a:pt x="292" y="261"/>
                    <a:pt x="293" y="260"/>
                  </a:cubicBezTo>
                  <a:cubicBezTo>
                    <a:pt x="293" y="260"/>
                    <a:pt x="293" y="259"/>
                    <a:pt x="294" y="259"/>
                  </a:cubicBezTo>
                  <a:cubicBezTo>
                    <a:pt x="294" y="258"/>
                    <a:pt x="295" y="257"/>
                    <a:pt x="295" y="257"/>
                  </a:cubicBezTo>
                  <a:cubicBezTo>
                    <a:pt x="295" y="256"/>
                    <a:pt x="296" y="256"/>
                    <a:pt x="296" y="255"/>
                  </a:cubicBezTo>
                  <a:cubicBezTo>
                    <a:pt x="297" y="254"/>
                    <a:pt x="297" y="253"/>
                    <a:pt x="298" y="252"/>
                  </a:cubicBezTo>
                  <a:cubicBezTo>
                    <a:pt x="298" y="252"/>
                    <a:pt x="298" y="252"/>
                    <a:pt x="298" y="252"/>
                  </a:cubicBezTo>
                  <a:cubicBezTo>
                    <a:pt x="299" y="251"/>
                    <a:pt x="299" y="249"/>
                    <a:pt x="300" y="248"/>
                  </a:cubicBezTo>
                  <a:cubicBezTo>
                    <a:pt x="300" y="248"/>
                    <a:pt x="300" y="248"/>
                    <a:pt x="300" y="248"/>
                  </a:cubicBezTo>
                  <a:cubicBezTo>
                    <a:pt x="301" y="247"/>
                    <a:pt x="301" y="246"/>
                    <a:pt x="302" y="245"/>
                  </a:cubicBezTo>
                  <a:cubicBezTo>
                    <a:pt x="302" y="244"/>
                    <a:pt x="302" y="244"/>
                    <a:pt x="302" y="243"/>
                  </a:cubicBezTo>
                  <a:cubicBezTo>
                    <a:pt x="303" y="243"/>
                    <a:pt x="303" y="242"/>
                    <a:pt x="304" y="241"/>
                  </a:cubicBezTo>
                  <a:cubicBezTo>
                    <a:pt x="304" y="240"/>
                    <a:pt x="304" y="240"/>
                    <a:pt x="304" y="240"/>
                  </a:cubicBezTo>
                  <a:cubicBezTo>
                    <a:pt x="304" y="239"/>
                    <a:pt x="305" y="238"/>
                    <a:pt x="305" y="237"/>
                  </a:cubicBezTo>
                  <a:cubicBezTo>
                    <a:pt x="305" y="237"/>
                    <a:pt x="306" y="236"/>
                    <a:pt x="306" y="236"/>
                  </a:cubicBezTo>
                  <a:cubicBezTo>
                    <a:pt x="306" y="235"/>
                    <a:pt x="306" y="234"/>
                    <a:pt x="307" y="233"/>
                  </a:cubicBezTo>
                  <a:cubicBezTo>
                    <a:pt x="307" y="233"/>
                    <a:pt x="307" y="232"/>
                    <a:pt x="307" y="232"/>
                  </a:cubicBezTo>
                  <a:cubicBezTo>
                    <a:pt x="308" y="231"/>
                    <a:pt x="308" y="230"/>
                    <a:pt x="308" y="229"/>
                  </a:cubicBezTo>
                  <a:cubicBezTo>
                    <a:pt x="308" y="229"/>
                    <a:pt x="309" y="229"/>
                    <a:pt x="309" y="228"/>
                  </a:cubicBezTo>
                  <a:cubicBezTo>
                    <a:pt x="309" y="227"/>
                    <a:pt x="309" y="226"/>
                    <a:pt x="310" y="225"/>
                  </a:cubicBezTo>
                  <a:cubicBezTo>
                    <a:pt x="310" y="225"/>
                    <a:pt x="310" y="225"/>
                    <a:pt x="310" y="224"/>
                  </a:cubicBezTo>
                  <a:cubicBezTo>
                    <a:pt x="310" y="223"/>
                    <a:pt x="311" y="222"/>
                    <a:pt x="311" y="221"/>
                  </a:cubicBezTo>
                  <a:cubicBezTo>
                    <a:pt x="311" y="221"/>
                    <a:pt x="311" y="221"/>
                    <a:pt x="311" y="220"/>
                  </a:cubicBezTo>
                  <a:cubicBezTo>
                    <a:pt x="312" y="219"/>
                    <a:pt x="312" y="218"/>
                    <a:pt x="312" y="217"/>
                  </a:cubicBezTo>
                  <a:cubicBezTo>
                    <a:pt x="312" y="217"/>
                    <a:pt x="312" y="217"/>
                    <a:pt x="312" y="216"/>
                  </a:cubicBezTo>
                  <a:cubicBezTo>
                    <a:pt x="313" y="212"/>
                    <a:pt x="314" y="208"/>
                    <a:pt x="315" y="204"/>
                  </a:cubicBezTo>
                  <a:cubicBezTo>
                    <a:pt x="315" y="204"/>
                    <a:pt x="315" y="204"/>
                    <a:pt x="315" y="204"/>
                  </a:cubicBezTo>
                  <a:cubicBezTo>
                    <a:pt x="315" y="203"/>
                    <a:pt x="316" y="202"/>
                    <a:pt x="316" y="200"/>
                  </a:cubicBezTo>
                  <a:cubicBezTo>
                    <a:pt x="316" y="200"/>
                    <a:pt x="316" y="200"/>
                    <a:pt x="316" y="199"/>
                  </a:cubicBezTo>
                  <a:cubicBezTo>
                    <a:pt x="316" y="198"/>
                    <a:pt x="316" y="197"/>
                    <a:pt x="316" y="196"/>
                  </a:cubicBezTo>
                  <a:cubicBezTo>
                    <a:pt x="317" y="196"/>
                    <a:pt x="317" y="196"/>
                    <a:pt x="317" y="195"/>
                  </a:cubicBezTo>
                  <a:cubicBezTo>
                    <a:pt x="317" y="194"/>
                    <a:pt x="317" y="193"/>
                    <a:pt x="317" y="192"/>
                  </a:cubicBezTo>
                  <a:cubicBezTo>
                    <a:pt x="317" y="192"/>
                    <a:pt x="317" y="192"/>
                    <a:pt x="317" y="191"/>
                  </a:cubicBezTo>
                  <a:cubicBezTo>
                    <a:pt x="317" y="190"/>
                    <a:pt x="317" y="189"/>
                    <a:pt x="317" y="188"/>
                  </a:cubicBezTo>
                  <a:cubicBezTo>
                    <a:pt x="317" y="188"/>
                    <a:pt x="317" y="188"/>
                    <a:pt x="317" y="187"/>
                  </a:cubicBezTo>
                  <a:cubicBezTo>
                    <a:pt x="318" y="186"/>
                    <a:pt x="318" y="185"/>
                    <a:pt x="318" y="184"/>
                  </a:cubicBezTo>
                  <a:cubicBezTo>
                    <a:pt x="318" y="184"/>
                    <a:pt x="318" y="183"/>
                    <a:pt x="318" y="183"/>
                  </a:cubicBezTo>
                  <a:cubicBezTo>
                    <a:pt x="318" y="182"/>
                    <a:pt x="318" y="181"/>
                    <a:pt x="318" y="180"/>
                  </a:cubicBezTo>
                  <a:cubicBezTo>
                    <a:pt x="318" y="180"/>
                    <a:pt x="318" y="179"/>
                    <a:pt x="318" y="179"/>
                  </a:cubicBezTo>
                  <a:cubicBezTo>
                    <a:pt x="318" y="178"/>
                    <a:pt x="318" y="177"/>
                    <a:pt x="318" y="176"/>
                  </a:cubicBezTo>
                  <a:cubicBezTo>
                    <a:pt x="318" y="175"/>
                    <a:pt x="318" y="175"/>
                    <a:pt x="318" y="175"/>
                  </a:cubicBezTo>
                  <a:cubicBezTo>
                    <a:pt x="318" y="171"/>
                    <a:pt x="318" y="167"/>
                    <a:pt x="318" y="163"/>
                  </a:cubicBezTo>
                  <a:cubicBezTo>
                    <a:pt x="318" y="163"/>
                    <a:pt x="318" y="163"/>
                    <a:pt x="318" y="163"/>
                  </a:cubicBezTo>
                  <a:cubicBezTo>
                    <a:pt x="272" y="156"/>
                    <a:pt x="272" y="156"/>
                    <a:pt x="272" y="156"/>
                  </a:cubicBezTo>
                  <a:close/>
                  <a:moveTo>
                    <a:pt x="271" y="62"/>
                  </a:moveTo>
                  <a:cubicBezTo>
                    <a:pt x="209" y="0"/>
                    <a:pt x="109" y="0"/>
                    <a:pt x="47" y="62"/>
                  </a:cubicBezTo>
                  <a:cubicBezTo>
                    <a:pt x="47" y="62"/>
                    <a:pt x="46" y="62"/>
                    <a:pt x="46" y="62"/>
                  </a:cubicBezTo>
                  <a:cubicBezTo>
                    <a:pt x="45" y="63"/>
                    <a:pt x="45" y="64"/>
                    <a:pt x="44" y="65"/>
                  </a:cubicBezTo>
                  <a:cubicBezTo>
                    <a:pt x="43" y="66"/>
                    <a:pt x="43" y="66"/>
                    <a:pt x="43" y="66"/>
                  </a:cubicBezTo>
                  <a:cubicBezTo>
                    <a:pt x="42" y="67"/>
                    <a:pt x="41" y="68"/>
                    <a:pt x="41" y="68"/>
                  </a:cubicBezTo>
                  <a:cubicBezTo>
                    <a:pt x="40" y="69"/>
                    <a:pt x="40" y="69"/>
                    <a:pt x="40" y="70"/>
                  </a:cubicBezTo>
                  <a:cubicBezTo>
                    <a:pt x="39" y="70"/>
                    <a:pt x="39" y="71"/>
                    <a:pt x="38" y="72"/>
                  </a:cubicBezTo>
                  <a:cubicBezTo>
                    <a:pt x="38" y="72"/>
                    <a:pt x="37" y="72"/>
                    <a:pt x="37" y="73"/>
                  </a:cubicBezTo>
                  <a:cubicBezTo>
                    <a:pt x="36" y="74"/>
                    <a:pt x="36" y="74"/>
                    <a:pt x="35" y="75"/>
                  </a:cubicBezTo>
                  <a:cubicBezTo>
                    <a:pt x="35" y="75"/>
                    <a:pt x="34" y="76"/>
                    <a:pt x="34" y="76"/>
                  </a:cubicBezTo>
                  <a:cubicBezTo>
                    <a:pt x="34" y="77"/>
                    <a:pt x="33" y="78"/>
                    <a:pt x="33" y="78"/>
                  </a:cubicBezTo>
                  <a:cubicBezTo>
                    <a:pt x="32" y="79"/>
                    <a:pt x="32" y="79"/>
                    <a:pt x="32" y="80"/>
                  </a:cubicBezTo>
                  <a:cubicBezTo>
                    <a:pt x="31" y="80"/>
                    <a:pt x="31" y="81"/>
                    <a:pt x="30" y="82"/>
                  </a:cubicBezTo>
                  <a:cubicBezTo>
                    <a:pt x="30" y="82"/>
                    <a:pt x="29" y="83"/>
                    <a:pt x="29" y="83"/>
                  </a:cubicBezTo>
                  <a:cubicBezTo>
                    <a:pt x="29" y="84"/>
                    <a:pt x="28" y="84"/>
                    <a:pt x="28" y="85"/>
                  </a:cubicBezTo>
                  <a:cubicBezTo>
                    <a:pt x="27" y="85"/>
                    <a:pt x="27" y="86"/>
                    <a:pt x="27" y="86"/>
                  </a:cubicBezTo>
                  <a:cubicBezTo>
                    <a:pt x="26" y="87"/>
                    <a:pt x="26" y="88"/>
                    <a:pt x="25" y="89"/>
                  </a:cubicBezTo>
                  <a:cubicBezTo>
                    <a:pt x="25" y="89"/>
                    <a:pt x="25" y="89"/>
                    <a:pt x="24" y="90"/>
                  </a:cubicBezTo>
                  <a:cubicBezTo>
                    <a:pt x="24" y="91"/>
                    <a:pt x="23" y="91"/>
                    <a:pt x="23" y="92"/>
                  </a:cubicBezTo>
                  <a:cubicBezTo>
                    <a:pt x="23" y="93"/>
                    <a:pt x="23" y="93"/>
                    <a:pt x="22" y="94"/>
                  </a:cubicBezTo>
                  <a:cubicBezTo>
                    <a:pt x="22" y="95"/>
                    <a:pt x="21" y="96"/>
                    <a:pt x="20" y="97"/>
                  </a:cubicBezTo>
                  <a:cubicBezTo>
                    <a:pt x="20" y="97"/>
                    <a:pt x="20" y="97"/>
                    <a:pt x="20" y="97"/>
                  </a:cubicBezTo>
                  <a:cubicBezTo>
                    <a:pt x="20" y="98"/>
                    <a:pt x="19" y="99"/>
                    <a:pt x="18" y="101"/>
                  </a:cubicBezTo>
                  <a:cubicBezTo>
                    <a:pt x="18" y="101"/>
                    <a:pt x="18" y="101"/>
                    <a:pt x="18" y="102"/>
                  </a:cubicBezTo>
                  <a:cubicBezTo>
                    <a:pt x="17" y="103"/>
                    <a:pt x="17" y="103"/>
                    <a:pt x="16" y="104"/>
                  </a:cubicBezTo>
                  <a:cubicBezTo>
                    <a:pt x="16" y="105"/>
                    <a:pt x="16" y="105"/>
                    <a:pt x="16" y="106"/>
                  </a:cubicBezTo>
                  <a:cubicBezTo>
                    <a:pt x="15" y="106"/>
                    <a:pt x="15" y="107"/>
                    <a:pt x="15" y="108"/>
                  </a:cubicBezTo>
                  <a:cubicBezTo>
                    <a:pt x="14" y="109"/>
                    <a:pt x="14" y="109"/>
                    <a:pt x="14" y="110"/>
                  </a:cubicBezTo>
                  <a:cubicBezTo>
                    <a:pt x="14" y="110"/>
                    <a:pt x="13" y="111"/>
                    <a:pt x="13" y="112"/>
                  </a:cubicBezTo>
                  <a:cubicBezTo>
                    <a:pt x="13" y="112"/>
                    <a:pt x="13" y="113"/>
                    <a:pt x="12" y="113"/>
                  </a:cubicBezTo>
                  <a:cubicBezTo>
                    <a:pt x="12" y="114"/>
                    <a:pt x="12" y="115"/>
                    <a:pt x="11" y="116"/>
                  </a:cubicBezTo>
                  <a:cubicBezTo>
                    <a:pt x="11" y="116"/>
                    <a:pt x="11" y="117"/>
                    <a:pt x="11" y="117"/>
                  </a:cubicBezTo>
                  <a:cubicBezTo>
                    <a:pt x="11" y="118"/>
                    <a:pt x="10" y="119"/>
                    <a:pt x="10" y="120"/>
                  </a:cubicBezTo>
                  <a:cubicBezTo>
                    <a:pt x="10" y="120"/>
                    <a:pt x="10" y="120"/>
                    <a:pt x="9" y="121"/>
                  </a:cubicBezTo>
                  <a:cubicBezTo>
                    <a:pt x="9" y="122"/>
                    <a:pt x="9" y="123"/>
                    <a:pt x="9" y="123"/>
                  </a:cubicBezTo>
                  <a:cubicBezTo>
                    <a:pt x="8" y="124"/>
                    <a:pt x="8" y="124"/>
                    <a:pt x="8" y="125"/>
                  </a:cubicBezTo>
                  <a:cubicBezTo>
                    <a:pt x="8" y="126"/>
                    <a:pt x="8" y="127"/>
                    <a:pt x="7" y="127"/>
                  </a:cubicBezTo>
                  <a:cubicBezTo>
                    <a:pt x="7" y="128"/>
                    <a:pt x="7" y="128"/>
                    <a:pt x="7" y="129"/>
                  </a:cubicBezTo>
                  <a:cubicBezTo>
                    <a:pt x="7" y="130"/>
                    <a:pt x="6" y="131"/>
                    <a:pt x="6" y="132"/>
                  </a:cubicBezTo>
                  <a:cubicBezTo>
                    <a:pt x="6" y="132"/>
                    <a:pt x="6" y="132"/>
                    <a:pt x="6" y="133"/>
                  </a:cubicBezTo>
                  <a:cubicBezTo>
                    <a:pt x="5" y="137"/>
                    <a:pt x="4" y="141"/>
                    <a:pt x="3" y="145"/>
                  </a:cubicBezTo>
                  <a:cubicBezTo>
                    <a:pt x="3" y="145"/>
                    <a:pt x="3" y="145"/>
                    <a:pt x="3" y="145"/>
                  </a:cubicBezTo>
                  <a:cubicBezTo>
                    <a:pt x="3" y="146"/>
                    <a:pt x="2" y="147"/>
                    <a:pt x="2" y="149"/>
                  </a:cubicBezTo>
                  <a:cubicBezTo>
                    <a:pt x="2" y="149"/>
                    <a:pt x="2" y="149"/>
                    <a:pt x="2" y="150"/>
                  </a:cubicBezTo>
                  <a:cubicBezTo>
                    <a:pt x="2" y="151"/>
                    <a:pt x="2" y="152"/>
                    <a:pt x="2" y="153"/>
                  </a:cubicBezTo>
                  <a:cubicBezTo>
                    <a:pt x="2" y="153"/>
                    <a:pt x="2" y="153"/>
                    <a:pt x="2" y="154"/>
                  </a:cubicBezTo>
                  <a:cubicBezTo>
                    <a:pt x="1" y="155"/>
                    <a:pt x="1" y="156"/>
                    <a:pt x="1" y="157"/>
                  </a:cubicBezTo>
                  <a:cubicBezTo>
                    <a:pt x="1" y="157"/>
                    <a:pt x="1" y="157"/>
                    <a:pt x="1" y="158"/>
                  </a:cubicBezTo>
                  <a:cubicBezTo>
                    <a:pt x="1" y="159"/>
                    <a:pt x="1" y="160"/>
                    <a:pt x="1" y="161"/>
                  </a:cubicBezTo>
                  <a:cubicBezTo>
                    <a:pt x="1" y="161"/>
                    <a:pt x="1" y="161"/>
                    <a:pt x="1" y="162"/>
                  </a:cubicBezTo>
                  <a:cubicBezTo>
                    <a:pt x="1" y="163"/>
                    <a:pt x="1" y="164"/>
                    <a:pt x="0" y="165"/>
                  </a:cubicBezTo>
                  <a:cubicBezTo>
                    <a:pt x="0" y="165"/>
                    <a:pt x="0" y="165"/>
                    <a:pt x="0" y="166"/>
                  </a:cubicBezTo>
                  <a:cubicBezTo>
                    <a:pt x="0" y="167"/>
                    <a:pt x="0" y="168"/>
                    <a:pt x="0" y="169"/>
                  </a:cubicBezTo>
                  <a:cubicBezTo>
                    <a:pt x="0" y="169"/>
                    <a:pt x="0" y="170"/>
                    <a:pt x="0" y="170"/>
                  </a:cubicBezTo>
                  <a:cubicBezTo>
                    <a:pt x="0" y="171"/>
                    <a:pt x="0" y="172"/>
                    <a:pt x="0" y="173"/>
                  </a:cubicBezTo>
                  <a:cubicBezTo>
                    <a:pt x="0" y="174"/>
                    <a:pt x="0" y="174"/>
                    <a:pt x="0" y="174"/>
                  </a:cubicBezTo>
                  <a:cubicBezTo>
                    <a:pt x="0" y="178"/>
                    <a:pt x="0" y="182"/>
                    <a:pt x="1" y="186"/>
                  </a:cubicBezTo>
                  <a:cubicBezTo>
                    <a:pt x="46" y="193"/>
                    <a:pt x="46" y="193"/>
                    <a:pt x="46" y="193"/>
                  </a:cubicBezTo>
                  <a:cubicBezTo>
                    <a:pt x="46" y="193"/>
                    <a:pt x="46" y="193"/>
                    <a:pt x="46" y="193"/>
                  </a:cubicBezTo>
                  <a:cubicBezTo>
                    <a:pt x="46" y="192"/>
                    <a:pt x="46" y="191"/>
                    <a:pt x="46" y="189"/>
                  </a:cubicBezTo>
                  <a:cubicBezTo>
                    <a:pt x="46" y="189"/>
                    <a:pt x="46" y="189"/>
                    <a:pt x="46" y="189"/>
                  </a:cubicBezTo>
                  <a:cubicBezTo>
                    <a:pt x="45" y="185"/>
                    <a:pt x="45" y="181"/>
                    <a:pt x="45" y="176"/>
                  </a:cubicBezTo>
                  <a:cubicBezTo>
                    <a:pt x="45" y="176"/>
                    <a:pt x="45" y="176"/>
                    <a:pt x="45" y="176"/>
                  </a:cubicBezTo>
                  <a:cubicBezTo>
                    <a:pt x="45" y="175"/>
                    <a:pt x="45" y="174"/>
                    <a:pt x="45" y="173"/>
                  </a:cubicBezTo>
                  <a:cubicBezTo>
                    <a:pt x="45" y="173"/>
                    <a:pt x="45" y="173"/>
                    <a:pt x="45" y="173"/>
                  </a:cubicBezTo>
                  <a:cubicBezTo>
                    <a:pt x="45" y="168"/>
                    <a:pt x="45" y="164"/>
                    <a:pt x="46" y="160"/>
                  </a:cubicBezTo>
                  <a:cubicBezTo>
                    <a:pt x="46" y="160"/>
                    <a:pt x="46" y="160"/>
                    <a:pt x="46" y="159"/>
                  </a:cubicBezTo>
                  <a:cubicBezTo>
                    <a:pt x="46" y="159"/>
                    <a:pt x="46" y="158"/>
                    <a:pt x="46" y="157"/>
                  </a:cubicBezTo>
                  <a:cubicBezTo>
                    <a:pt x="46" y="156"/>
                    <a:pt x="46" y="156"/>
                    <a:pt x="46" y="156"/>
                  </a:cubicBezTo>
                  <a:cubicBezTo>
                    <a:pt x="47" y="153"/>
                    <a:pt x="47" y="150"/>
                    <a:pt x="48" y="147"/>
                  </a:cubicBezTo>
                  <a:cubicBezTo>
                    <a:pt x="48" y="147"/>
                    <a:pt x="48" y="146"/>
                    <a:pt x="48" y="146"/>
                  </a:cubicBezTo>
                  <a:cubicBezTo>
                    <a:pt x="48" y="145"/>
                    <a:pt x="49" y="145"/>
                    <a:pt x="49" y="144"/>
                  </a:cubicBezTo>
                  <a:cubicBezTo>
                    <a:pt x="49" y="143"/>
                    <a:pt x="49" y="143"/>
                    <a:pt x="49" y="143"/>
                  </a:cubicBezTo>
                  <a:cubicBezTo>
                    <a:pt x="49" y="142"/>
                    <a:pt x="50" y="141"/>
                    <a:pt x="50" y="141"/>
                  </a:cubicBezTo>
                  <a:cubicBezTo>
                    <a:pt x="50" y="140"/>
                    <a:pt x="50" y="140"/>
                    <a:pt x="50" y="140"/>
                  </a:cubicBezTo>
                  <a:cubicBezTo>
                    <a:pt x="50" y="139"/>
                    <a:pt x="51" y="138"/>
                    <a:pt x="51" y="137"/>
                  </a:cubicBezTo>
                  <a:cubicBezTo>
                    <a:pt x="51" y="137"/>
                    <a:pt x="51" y="137"/>
                    <a:pt x="51" y="137"/>
                  </a:cubicBezTo>
                  <a:cubicBezTo>
                    <a:pt x="52" y="135"/>
                    <a:pt x="52" y="133"/>
                    <a:pt x="53" y="131"/>
                  </a:cubicBezTo>
                  <a:cubicBezTo>
                    <a:pt x="53" y="131"/>
                    <a:pt x="53" y="130"/>
                    <a:pt x="54" y="130"/>
                  </a:cubicBezTo>
                  <a:cubicBezTo>
                    <a:pt x="54" y="130"/>
                    <a:pt x="54" y="129"/>
                    <a:pt x="55" y="128"/>
                  </a:cubicBezTo>
                  <a:cubicBezTo>
                    <a:pt x="55" y="128"/>
                    <a:pt x="55" y="127"/>
                    <a:pt x="55" y="127"/>
                  </a:cubicBezTo>
                  <a:cubicBezTo>
                    <a:pt x="55" y="126"/>
                    <a:pt x="56" y="126"/>
                    <a:pt x="56" y="125"/>
                  </a:cubicBezTo>
                  <a:cubicBezTo>
                    <a:pt x="56" y="125"/>
                    <a:pt x="56" y="125"/>
                    <a:pt x="56" y="124"/>
                  </a:cubicBezTo>
                  <a:cubicBezTo>
                    <a:pt x="57" y="123"/>
                    <a:pt x="57" y="123"/>
                    <a:pt x="58" y="122"/>
                  </a:cubicBezTo>
                  <a:cubicBezTo>
                    <a:pt x="58" y="122"/>
                    <a:pt x="58" y="122"/>
                    <a:pt x="58" y="121"/>
                  </a:cubicBezTo>
                  <a:cubicBezTo>
                    <a:pt x="58" y="121"/>
                    <a:pt x="59" y="120"/>
                    <a:pt x="59" y="119"/>
                  </a:cubicBezTo>
                  <a:cubicBezTo>
                    <a:pt x="59" y="118"/>
                    <a:pt x="59" y="118"/>
                    <a:pt x="60" y="118"/>
                  </a:cubicBezTo>
                  <a:cubicBezTo>
                    <a:pt x="60" y="117"/>
                    <a:pt x="60" y="117"/>
                    <a:pt x="61" y="116"/>
                  </a:cubicBezTo>
                  <a:cubicBezTo>
                    <a:pt x="61" y="116"/>
                    <a:pt x="61" y="115"/>
                    <a:pt x="61" y="115"/>
                  </a:cubicBezTo>
                  <a:cubicBezTo>
                    <a:pt x="62" y="114"/>
                    <a:pt x="62" y="114"/>
                    <a:pt x="63" y="113"/>
                  </a:cubicBezTo>
                  <a:cubicBezTo>
                    <a:pt x="63" y="113"/>
                    <a:pt x="63" y="113"/>
                    <a:pt x="63" y="112"/>
                  </a:cubicBezTo>
                  <a:cubicBezTo>
                    <a:pt x="64" y="112"/>
                    <a:pt x="64" y="111"/>
                    <a:pt x="64" y="110"/>
                  </a:cubicBezTo>
                  <a:cubicBezTo>
                    <a:pt x="65" y="110"/>
                    <a:pt x="65" y="110"/>
                    <a:pt x="65" y="110"/>
                  </a:cubicBezTo>
                  <a:cubicBezTo>
                    <a:pt x="65" y="109"/>
                    <a:pt x="66" y="108"/>
                    <a:pt x="67" y="107"/>
                  </a:cubicBezTo>
                  <a:cubicBezTo>
                    <a:pt x="67" y="107"/>
                    <a:pt x="67" y="107"/>
                    <a:pt x="67" y="107"/>
                  </a:cubicBezTo>
                  <a:cubicBezTo>
                    <a:pt x="67" y="106"/>
                    <a:pt x="68" y="105"/>
                    <a:pt x="69" y="104"/>
                  </a:cubicBezTo>
                  <a:cubicBezTo>
                    <a:pt x="69" y="104"/>
                    <a:pt x="69" y="104"/>
                    <a:pt x="69" y="104"/>
                  </a:cubicBezTo>
                  <a:cubicBezTo>
                    <a:pt x="70" y="103"/>
                    <a:pt x="70" y="102"/>
                    <a:pt x="71" y="102"/>
                  </a:cubicBezTo>
                  <a:cubicBezTo>
                    <a:pt x="71" y="102"/>
                    <a:pt x="71" y="101"/>
                    <a:pt x="72" y="101"/>
                  </a:cubicBezTo>
                  <a:cubicBezTo>
                    <a:pt x="72" y="100"/>
                    <a:pt x="72" y="100"/>
                    <a:pt x="73" y="99"/>
                  </a:cubicBezTo>
                  <a:cubicBezTo>
                    <a:pt x="73" y="99"/>
                    <a:pt x="73" y="99"/>
                    <a:pt x="74" y="98"/>
                  </a:cubicBezTo>
                  <a:cubicBezTo>
                    <a:pt x="74" y="98"/>
                    <a:pt x="75" y="97"/>
                    <a:pt x="75" y="97"/>
                  </a:cubicBezTo>
                  <a:cubicBezTo>
                    <a:pt x="75" y="96"/>
                    <a:pt x="76" y="96"/>
                    <a:pt x="76" y="96"/>
                  </a:cubicBezTo>
                  <a:cubicBezTo>
                    <a:pt x="77" y="95"/>
                    <a:pt x="77" y="94"/>
                    <a:pt x="78" y="94"/>
                  </a:cubicBezTo>
                  <a:cubicBezTo>
                    <a:pt x="81" y="91"/>
                    <a:pt x="84" y="88"/>
                    <a:pt x="87" y="86"/>
                  </a:cubicBezTo>
                  <a:cubicBezTo>
                    <a:pt x="88" y="85"/>
                    <a:pt x="90" y="83"/>
                    <a:pt x="91" y="82"/>
                  </a:cubicBezTo>
                  <a:cubicBezTo>
                    <a:pt x="93" y="81"/>
                    <a:pt x="95" y="80"/>
                    <a:pt x="96" y="79"/>
                  </a:cubicBezTo>
                  <a:cubicBezTo>
                    <a:pt x="100" y="76"/>
                    <a:pt x="105" y="74"/>
                    <a:pt x="109" y="72"/>
                  </a:cubicBezTo>
                  <a:cubicBezTo>
                    <a:pt x="152" y="51"/>
                    <a:pt x="205" y="58"/>
                    <a:pt x="240" y="94"/>
                  </a:cubicBezTo>
                  <a:cubicBezTo>
                    <a:pt x="210" y="124"/>
                    <a:pt x="210" y="124"/>
                    <a:pt x="210" y="124"/>
                  </a:cubicBezTo>
                  <a:cubicBezTo>
                    <a:pt x="265" y="132"/>
                    <a:pt x="265" y="132"/>
                    <a:pt x="265" y="132"/>
                  </a:cubicBezTo>
                  <a:cubicBezTo>
                    <a:pt x="314" y="139"/>
                    <a:pt x="314" y="139"/>
                    <a:pt x="314" y="139"/>
                  </a:cubicBezTo>
                  <a:cubicBezTo>
                    <a:pt x="318" y="139"/>
                    <a:pt x="318" y="139"/>
                    <a:pt x="318" y="139"/>
                  </a:cubicBezTo>
                  <a:cubicBezTo>
                    <a:pt x="303" y="30"/>
                    <a:pt x="303" y="30"/>
                    <a:pt x="303" y="30"/>
                  </a:cubicBezTo>
                  <a:lnTo>
                    <a:pt x="271" y="62"/>
                  </a:lnTo>
                  <a:close/>
                </a:path>
              </a:pathLst>
            </a:custGeom>
            <a:solidFill>
              <a:srgbClr val="0684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cxnSp>
        <p:nvCxnSpPr>
          <p:cNvPr id="436" name="Elbow Connector 435"/>
          <p:cNvCxnSpPr/>
          <p:nvPr/>
        </p:nvCxnSpPr>
        <p:spPr>
          <a:xfrm flipV="1">
            <a:off x="7503770" y="2322485"/>
            <a:ext cx="1615743" cy="766587"/>
          </a:xfrm>
          <a:prstGeom prst="bentConnector3">
            <a:avLst>
              <a:gd name="adj1" fmla="val 99616"/>
            </a:avLst>
          </a:prstGeom>
          <a:ln w="19050">
            <a:solidFill>
              <a:schemeClr val="bg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986888" y="3186967"/>
            <a:ext cx="1328131" cy="663258"/>
          </a:xfrm>
          <a:prstGeom prst="rect">
            <a:avLst/>
          </a:prstGeom>
          <a:noFill/>
        </p:spPr>
        <p:txBody>
          <a:bodyPr wrap="square" lIns="182880" tIns="146304" rIns="182880" bIns="146304" rtlCol="0">
            <a:spAutoFit/>
          </a:bodyPr>
          <a:lstStyle/>
          <a:p>
            <a:pPr>
              <a:lnSpc>
                <a:spcPct val="90000"/>
              </a:lnSpc>
              <a:spcAft>
                <a:spcPts val="600"/>
              </a:spcAft>
            </a:pPr>
            <a:r>
              <a:rPr lang="en-US" sz="1050" dirty="0" smtClean="0">
                <a:solidFill>
                  <a:srgbClr val="505050">
                    <a:lumMod val="50000"/>
                  </a:srgbClr>
                </a:solidFill>
              </a:rPr>
              <a:t>MDM</a:t>
            </a:r>
          </a:p>
          <a:p>
            <a:pPr>
              <a:lnSpc>
                <a:spcPct val="90000"/>
              </a:lnSpc>
              <a:spcAft>
                <a:spcPts val="600"/>
              </a:spcAft>
            </a:pPr>
            <a:r>
              <a:rPr lang="en-US" sz="1050" dirty="0" smtClean="0">
                <a:solidFill>
                  <a:srgbClr val="505050">
                    <a:lumMod val="50000"/>
                  </a:srgbClr>
                </a:solidFill>
              </a:rPr>
              <a:t>Auto-enrolment</a:t>
            </a:r>
          </a:p>
        </p:txBody>
      </p:sp>
      <p:cxnSp>
        <p:nvCxnSpPr>
          <p:cNvPr id="208" name="Elbow Connector 207"/>
          <p:cNvCxnSpPr/>
          <p:nvPr/>
        </p:nvCxnSpPr>
        <p:spPr>
          <a:xfrm flipV="1">
            <a:off x="7643404" y="2329596"/>
            <a:ext cx="1767486" cy="973857"/>
          </a:xfrm>
          <a:prstGeom prst="bentConnector3">
            <a:avLst>
              <a:gd name="adj1" fmla="val 101734"/>
            </a:avLst>
          </a:prstGeom>
          <a:ln w="19050">
            <a:solidFill>
              <a:schemeClr val="bg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0" name="Elbow Connector 229"/>
          <p:cNvCxnSpPr/>
          <p:nvPr/>
        </p:nvCxnSpPr>
        <p:spPr>
          <a:xfrm flipV="1">
            <a:off x="7781028" y="2333576"/>
            <a:ext cx="1816364" cy="1676196"/>
          </a:xfrm>
          <a:prstGeom prst="bentConnector3">
            <a:avLst>
              <a:gd name="adj1" fmla="val 101032"/>
            </a:avLst>
          </a:prstGeom>
          <a:ln w="19050">
            <a:solidFill>
              <a:schemeClr val="bg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3" name="Elbow Connector 232"/>
          <p:cNvCxnSpPr/>
          <p:nvPr/>
        </p:nvCxnSpPr>
        <p:spPr>
          <a:xfrm>
            <a:off x="7796003" y="4149149"/>
            <a:ext cx="1903924" cy="524999"/>
          </a:xfrm>
          <a:prstGeom prst="bentConnector3">
            <a:avLst>
              <a:gd name="adj1" fmla="val 96053"/>
            </a:avLst>
          </a:prstGeom>
          <a:ln w="19050">
            <a:solidFill>
              <a:schemeClr val="bg1"/>
            </a:solidFill>
            <a:prstDash val="solid"/>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7" name="Rectangle 236"/>
          <p:cNvSpPr/>
          <p:nvPr/>
        </p:nvSpPr>
        <p:spPr>
          <a:xfrm>
            <a:off x="9886895" y="1780780"/>
            <a:ext cx="813762" cy="369332"/>
          </a:xfrm>
          <a:prstGeom prst="rect">
            <a:avLst/>
          </a:prstGeom>
        </p:spPr>
        <p:txBody>
          <a:bodyPr wrap="square" lIns="0" tIns="0" rIns="0" bIns="0" anchor="b">
            <a:spAutoFit/>
          </a:bodyPr>
          <a:lstStyle/>
          <a:p>
            <a:pPr defTabSz="1117965"/>
            <a:r>
              <a:rPr lang="en-US" sz="1200" dirty="0" smtClean="0">
                <a:ln>
                  <a:solidFill>
                    <a:srgbClr val="FFFFFF">
                      <a:alpha val="0"/>
                    </a:srgbClr>
                  </a:solidFill>
                </a:ln>
                <a:solidFill>
                  <a:srgbClr val="FFFFFF"/>
                </a:solidFill>
              </a:rPr>
              <a:t>Azure AD &amp;</a:t>
            </a:r>
          </a:p>
          <a:p>
            <a:pPr defTabSz="1117965"/>
            <a:r>
              <a:rPr lang="en-US" sz="1200" dirty="0" smtClean="0">
                <a:ln>
                  <a:solidFill>
                    <a:srgbClr val="FFFFFF">
                      <a:alpha val="0"/>
                    </a:srgbClr>
                  </a:solidFill>
                </a:ln>
                <a:solidFill>
                  <a:srgbClr val="FFFFFF"/>
                </a:solidFill>
              </a:rPr>
              <a:t>Intune</a:t>
            </a:r>
            <a:endParaRPr lang="en-US" sz="1200" dirty="0">
              <a:ln>
                <a:solidFill>
                  <a:srgbClr val="FFFFFF">
                    <a:alpha val="0"/>
                  </a:srgbClr>
                </a:solidFill>
              </a:ln>
              <a:solidFill>
                <a:srgbClr val="FFFFFF"/>
              </a:solidFill>
            </a:endParaRPr>
          </a:p>
        </p:txBody>
      </p:sp>
      <p:sp>
        <p:nvSpPr>
          <p:cNvPr id="240" name="Rectangle 239"/>
          <p:cNvSpPr/>
          <p:nvPr/>
        </p:nvSpPr>
        <p:spPr>
          <a:xfrm>
            <a:off x="10873921" y="3859450"/>
            <a:ext cx="1388325" cy="184666"/>
          </a:xfrm>
          <a:prstGeom prst="rect">
            <a:avLst/>
          </a:prstGeom>
        </p:spPr>
        <p:txBody>
          <a:bodyPr wrap="square" lIns="0" tIns="0" rIns="0" bIns="0" anchor="b">
            <a:spAutoFit/>
          </a:bodyPr>
          <a:lstStyle/>
          <a:p>
            <a:pPr defTabSz="1117965">
              <a:spcBef>
                <a:spcPts val="1469"/>
              </a:spcBef>
            </a:pPr>
            <a:r>
              <a:rPr lang="en-US" sz="1200" dirty="0" smtClean="0">
                <a:ln>
                  <a:solidFill>
                    <a:srgbClr val="FFFFFF">
                      <a:alpha val="0"/>
                    </a:srgbClr>
                  </a:solidFill>
                </a:ln>
                <a:solidFill>
                  <a:srgbClr val="505050">
                    <a:lumMod val="50000"/>
                  </a:srgbClr>
                </a:solidFill>
              </a:rPr>
              <a:t>On-premises apps</a:t>
            </a:r>
            <a:endParaRPr lang="en-US" sz="1200" dirty="0">
              <a:ln>
                <a:solidFill>
                  <a:srgbClr val="FFFFFF">
                    <a:alpha val="0"/>
                  </a:srgbClr>
                </a:solidFill>
              </a:ln>
              <a:solidFill>
                <a:srgbClr val="505050">
                  <a:lumMod val="50000"/>
                </a:srgbClr>
              </a:solidFill>
            </a:endParaRPr>
          </a:p>
        </p:txBody>
      </p:sp>
      <p:pic>
        <p:nvPicPr>
          <p:cNvPr id="194" name="Picture 19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4381" y="27249"/>
            <a:ext cx="1456766" cy="1453433"/>
          </a:xfrm>
          <a:prstGeom prst="rect">
            <a:avLst/>
          </a:prstGeom>
        </p:spPr>
      </p:pic>
    </p:spTree>
    <p:extLst>
      <p:ext uri="{BB962C8B-B14F-4D97-AF65-F5344CB8AC3E}">
        <p14:creationId xmlns:p14="http://schemas.microsoft.com/office/powerpoint/2010/main" val="166119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1515" y="2788939"/>
            <a:ext cx="4011640" cy="2188291"/>
          </a:xfrm>
          <a:prstGeom prst="rect">
            <a:avLst/>
          </a:prstGeom>
        </p:spPr>
        <p:txBody>
          <a:bodyPr wrap="square" lIns="182880" tIns="146304" rIns="182880" bIns="146304">
            <a:spAutoFit/>
          </a:bodyPr>
          <a:lstStyle/>
          <a:p>
            <a:pPr defTabSz="914099" fontAlgn="base">
              <a:lnSpc>
                <a:spcPct val="90000"/>
              </a:lnSpc>
              <a:spcBef>
                <a:spcPts val="600"/>
              </a:spcBef>
              <a:spcAft>
                <a:spcPct val="0"/>
              </a:spcAft>
            </a:pPr>
            <a:r>
              <a:rPr lang="en-US" sz="2000" spc="-90" dirty="0">
                <a:gradFill>
                  <a:gsLst>
                    <a:gs pos="3670">
                      <a:srgbClr val="505050"/>
                    </a:gs>
                    <a:gs pos="100000">
                      <a:srgbClr val="505050"/>
                    </a:gs>
                  </a:gsLst>
                  <a:lin ang="5400000" scaled="0"/>
                </a:gradFill>
              </a:rPr>
              <a:t>Security reporting that tracks inconsistent access patterns, analytics and </a:t>
            </a:r>
            <a:r>
              <a:rPr lang="en-US" sz="2000" b="1" spc="-90" dirty="0">
                <a:solidFill>
                  <a:srgbClr val="00B050"/>
                </a:solidFill>
                <a:latin typeface="Segoe UI Semibold" panose="020B0702040204020203" pitchFamily="34" charset="0"/>
                <a:cs typeface="Segoe UI Semibold" panose="020B0702040204020203" pitchFamily="34" charset="0"/>
              </a:rPr>
              <a:t>alerts</a:t>
            </a:r>
            <a:r>
              <a:rPr lang="en-US" sz="2000" spc="-90" dirty="0" smtClean="0">
                <a:solidFill>
                  <a:srgbClr val="00B050"/>
                </a:solidFill>
                <a:latin typeface="Segoe UI Semibold" panose="020B0702040204020203" pitchFamily="34" charset="0"/>
                <a:cs typeface="Segoe UI Semibold" panose="020B0702040204020203" pitchFamily="34" charset="0"/>
              </a:rPr>
              <a:t>.</a:t>
            </a:r>
          </a:p>
          <a:p>
            <a:pPr defTabSz="914099" fontAlgn="base">
              <a:lnSpc>
                <a:spcPct val="90000"/>
              </a:lnSpc>
              <a:spcBef>
                <a:spcPts val="600"/>
              </a:spcBef>
              <a:spcAft>
                <a:spcPct val="0"/>
              </a:spcAft>
            </a:pPr>
            <a:endParaRPr lang="en-US" sz="2000" spc="-90" dirty="0" smtClean="0">
              <a:solidFill>
                <a:srgbClr val="00B050"/>
              </a:solidFill>
              <a:latin typeface="Segoe UI Semibold" panose="020B0702040204020203" pitchFamily="34" charset="0"/>
              <a:cs typeface="Segoe UI Semibold" panose="020B0702040204020203" pitchFamily="34" charset="0"/>
            </a:endParaRPr>
          </a:p>
          <a:p>
            <a:pPr defTabSz="914099" fontAlgn="base">
              <a:lnSpc>
                <a:spcPct val="90000"/>
              </a:lnSpc>
              <a:spcBef>
                <a:spcPts val="600"/>
              </a:spcBef>
              <a:spcAft>
                <a:spcPct val="0"/>
              </a:spcAft>
            </a:pPr>
            <a:r>
              <a:rPr lang="en-US" sz="2000" spc="-90" dirty="0" smtClean="0">
                <a:gradFill>
                  <a:gsLst>
                    <a:gs pos="3670">
                      <a:srgbClr val="505050"/>
                    </a:gs>
                    <a:gs pos="100000">
                      <a:srgbClr val="505050"/>
                    </a:gs>
                  </a:gsLst>
                  <a:lin ang="5400000" scaled="0"/>
                </a:gradFill>
              </a:rPr>
              <a:t>Reporting </a:t>
            </a:r>
            <a:r>
              <a:rPr lang="en-US" sz="2000" spc="-90" dirty="0">
                <a:gradFill>
                  <a:gsLst>
                    <a:gs pos="3670">
                      <a:srgbClr val="505050"/>
                    </a:gs>
                    <a:gs pos="100000">
                      <a:srgbClr val="505050"/>
                    </a:gs>
                  </a:gsLst>
                  <a:lin ang="5400000" scaled="0"/>
                </a:gradFill>
              </a:rPr>
              <a:t>API</a:t>
            </a:r>
          </a:p>
          <a:p>
            <a:pPr defTabSz="914099" fontAlgn="base">
              <a:lnSpc>
                <a:spcPct val="90000"/>
              </a:lnSpc>
              <a:spcBef>
                <a:spcPts val="600"/>
              </a:spcBef>
              <a:spcAft>
                <a:spcPct val="0"/>
              </a:spcAft>
            </a:pPr>
            <a:endParaRPr lang="en-US" sz="2000" spc="-90" dirty="0">
              <a:solidFill>
                <a:srgbClr val="00B050"/>
              </a:solidFill>
              <a:latin typeface="Segoe UI Semibold" panose="020B0702040204020203" pitchFamily="34" charset="0"/>
              <a:cs typeface="Segoe UI Semibold" panose="020B0702040204020203" pitchFamily="34" charset="0"/>
            </a:endParaRPr>
          </a:p>
        </p:txBody>
      </p:sp>
      <p:sp>
        <p:nvSpPr>
          <p:cNvPr id="16" name="Rectangle 15"/>
          <p:cNvSpPr/>
          <p:nvPr/>
        </p:nvSpPr>
        <p:spPr>
          <a:xfrm>
            <a:off x="281515" y="2243547"/>
            <a:ext cx="4051829" cy="572464"/>
          </a:xfrm>
          <a:prstGeom prst="rect">
            <a:avLst/>
          </a:prstGeom>
        </p:spPr>
        <p:txBody>
          <a:bodyPr wrap="square" lIns="182880" tIns="146304" rIns="182880" bIns="146304">
            <a:spAutoFit/>
          </a:bodyPr>
          <a:lstStyle/>
          <a:p>
            <a:pPr defTabSz="914099" fontAlgn="base">
              <a:lnSpc>
                <a:spcPct val="90000"/>
              </a:lnSpc>
              <a:spcBef>
                <a:spcPts val="600"/>
              </a:spcBef>
              <a:spcAft>
                <a:spcPct val="0"/>
              </a:spcAft>
            </a:pPr>
            <a:r>
              <a:rPr lang="en-US" sz="2000" spc="-90" dirty="0" smtClean="0">
                <a:gradFill>
                  <a:gsLst>
                    <a:gs pos="3670">
                      <a:srgbClr val="505050"/>
                    </a:gs>
                    <a:gs pos="100000">
                      <a:srgbClr val="505050"/>
                    </a:gs>
                  </a:gsLst>
                  <a:lin ang="5400000" scaled="0"/>
                </a:gradFill>
              </a:rPr>
              <a:t>Built-in </a:t>
            </a:r>
            <a:r>
              <a:rPr lang="en-US" sz="2000" spc="-90" dirty="0">
                <a:gradFill>
                  <a:gsLst>
                    <a:gs pos="3670">
                      <a:srgbClr val="505050"/>
                    </a:gs>
                    <a:gs pos="100000">
                      <a:srgbClr val="505050"/>
                    </a:gs>
                  </a:gsLst>
                  <a:lin ang="5400000" scaled="0"/>
                </a:gradFill>
              </a:rPr>
              <a:t>s</a:t>
            </a:r>
            <a:r>
              <a:rPr lang="en-US" sz="2000" spc="-90" dirty="0" smtClean="0">
                <a:gradFill>
                  <a:gsLst>
                    <a:gs pos="3670">
                      <a:srgbClr val="505050"/>
                    </a:gs>
                    <a:gs pos="100000">
                      <a:srgbClr val="505050"/>
                    </a:gs>
                  </a:gsLst>
                  <a:lin ang="5400000" scaled="0"/>
                </a:gradFill>
              </a:rPr>
              <a:t>ecurity features.</a:t>
            </a:r>
            <a:endParaRPr lang="en-US" sz="2000" spc="-90" dirty="0">
              <a:gradFill>
                <a:gsLst>
                  <a:gs pos="3670">
                    <a:srgbClr val="505050"/>
                  </a:gs>
                  <a:gs pos="100000">
                    <a:srgbClr val="505050"/>
                  </a:gs>
                </a:gsLst>
                <a:lin ang="5400000" scaled="0"/>
              </a:gradFill>
            </a:endParaRPr>
          </a:p>
        </p:txBody>
      </p:sp>
      <p:sp>
        <p:nvSpPr>
          <p:cNvPr id="2" name="Title 1"/>
          <p:cNvSpPr>
            <a:spLocks noGrp="1"/>
          </p:cNvSpPr>
          <p:nvPr>
            <p:ph type="title"/>
          </p:nvPr>
        </p:nvSpPr>
        <p:spPr>
          <a:solidFill>
            <a:srgbClr val="FFFFFF"/>
          </a:solidFill>
        </p:spPr>
        <p:txBody>
          <a:bodyPr lIns="1920240"/>
          <a:lstStyle/>
          <a:p>
            <a:pPr>
              <a:lnSpc>
                <a:spcPct val="80000"/>
              </a:lnSpc>
            </a:pPr>
            <a:r>
              <a:rPr lang="en-US" sz="4000" dirty="0">
                <a:gradFill>
                  <a:gsLst>
                    <a:gs pos="6195">
                      <a:schemeClr val="bg2"/>
                    </a:gs>
                    <a:gs pos="100000">
                      <a:schemeClr val="bg2"/>
                    </a:gs>
                  </a:gsLst>
                  <a:lin ang="5400000" scaled="0"/>
                </a:gradFill>
              </a:rPr>
              <a:t>Monitor and protect </a:t>
            </a:r>
            <a:r>
              <a:rPr lang="en-US" sz="4000" dirty="0" smtClean="0">
                <a:gradFill>
                  <a:gsLst>
                    <a:gs pos="6195">
                      <a:schemeClr val="bg2"/>
                    </a:gs>
                    <a:gs pos="100000">
                      <a:schemeClr val="bg2"/>
                    </a:gs>
                  </a:gsLst>
                  <a:lin ang="5400000" scaled="0"/>
                </a:gradFill>
              </a:rPr>
              <a:t>access to enterprise apps</a:t>
            </a:r>
            <a:endParaRPr lang="en-US" sz="4000" dirty="0">
              <a:gradFill>
                <a:gsLst>
                  <a:gs pos="6195">
                    <a:schemeClr val="bg2"/>
                  </a:gs>
                  <a:gs pos="100000">
                    <a:schemeClr val="bg2"/>
                  </a:gs>
                </a:gsLst>
                <a:lin ang="5400000" scaled="0"/>
              </a:gradFill>
            </a:endParaRPr>
          </a:p>
        </p:txBody>
      </p:sp>
      <p:pic>
        <p:nvPicPr>
          <p:cNvPr id="7" name="Picture 6"/>
          <p:cNvPicPr>
            <a:picLocks noChangeAspect="1"/>
          </p:cNvPicPr>
          <p:nvPr/>
        </p:nvPicPr>
        <p:blipFill>
          <a:blip r:embed="rId3" cstate="email">
            <a:lum bright="40000" contrast="40000"/>
            <a:extLst>
              <a:ext uri="{28A0092B-C50C-407E-A947-70E740481C1C}">
                <a14:useLocalDpi xmlns:a14="http://schemas.microsoft.com/office/drawing/2010/main"/>
              </a:ext>
            </a:extLst>
          </a:blip>
          <a:stretch>
            <a:fillRect/>
          </a:stretch>
        </p:blipFill>
        <p:spPr>
          <a:xfrm>
            <a:off x="4149559" y="2437808"/>
            <a:ext cx="5501269" cy="3000692"/>
          </a:xfrm>
          <a:prstGeom prst="rect">
            <a:avLst/>
          </a:prstGeom>
        </p:spPr>
      </p:pic>
      <p:sp>
        <p:nvSpPr>
          <p:cNvPr id="27" name="Oval 26"/>
          <p:cNvSpPr/>
          <p:nvPr/>
        </p:nvSpPr>
        <p:spPr bwMode="auto">
          <a:xfrm>
            <a:off x="5262910" y="3530620"/>
            <a:ext cx="73015" cy="73015"/>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5" name="Oval 54"/>
          <p:cNvSpPr/>
          <p:nvPr/>
        </p:nvSpPr>
        <p:spPr bwMode="auto">
          <a:xfrm>
            <a:off x="7516823" y="3457605"/>
            <a:ext cx="73015" cy="73015"/>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6" name="Oval 55"/>
          <p:cNvSpPr/>
          <p:nvPr/>
        </p:nvSpPr>
        <p:spPr bwMode="auto">
          <a:xfrm>
            <a:off x="8504238" y="4106856"/>
            <a:ext cx="73015" cy="73015"/>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7" name="Oval 56"/>
          <p:cNvSpPr/>
          <p:nvPr/>
        </p:nvSpPr>
        <p:spPr bwMode="auto">
          <a:xfrm>
            <a:off x="7154873" y="4575474"/>
            <a:ext cx="73015" cy="73015"/>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8" name="Oval 57"/>
          <p:cNvSpPr/>
          <p:nvPr/>
        </p:nvSpPr>
        <p:spPr bwMode="auto">
          <a:xfrm>
            <a:off x="8797935" y="3326205"/>
            <a:ext cx="73015" cy="73015"/>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0" name="Oval 59"/>
          <p:cNvSpPr/>
          <p:nvPr/>
        </p:nvSpPr>
        <p:spPr bwMode="auto">
          <a:xfrm>
            <a:off x="9059873" y="4939729"/>
            <a:ext cx="73015" cy="73015"/>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1" name="Oval 60"/>
          <p:cNvSpPr/>
          <p:nvPr/>
        </p:nvSpPr>
        <p:spPr bwMode="auto">
          <a:xfrm>
            <a:off x="5849948" y="4164668"/>
            <a:ext cx="73015" cy="73015"/>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 name="Rectangle 5"/>
          <p:cNvSpPr/>
          <p:nvPr/>
        </p:nvSpPr>
        <p:spPr>
          <a:xfrm>
            <a:off x="272447" y="4704786"/>
            <a:ext cx="4051830" cy="849463"/>
          </a:xfrm>
          <a:prstGeom prst="rect">
            <a:avLst/>
          </a:prstGeom>
        </p:spPr>
        <p:txBody>
          <a:bodyPr wrap="square" lIns="182880" tIns="146304" rIns="182880" bIns="146304">
            <a:spAutoFit/>
          </a:bodyPr>
          <a:lstStyle/>
          <a:p>
            <a:pPr defTabSz="914099" fontAlgn="base">
              <a:lnSpc>
                <a:spcPct val="90000"/>
              </a:lnSpc>
              <a:spcBef>
                <a:spcPts val="600"/>
              </a:spcBef>
              <a:spcAft>
                <a:spcPct val="0"/>
              </a:spcAft>
              <a:defRPr/>
            </a:pPr>
            <a:r>
              <a:rPr lang="en-US" sz="2000" spc="-90" dirty="0" smtClean="0">
                <a:gradFill>
                  <a:gsLst>
                    <a:gs pos="3670">
                      <a:srgbClr val="505050"/>
                    </a:gs>
                    <a:gs pos="100000">
                      <a:srgbClr val="505050"/>
                    </a:gs>
                  </a:gsLst>
                  <a:lin ang="5400000" scaled="0"/>
                </a:gradFill>
              </a:rPr>
              <a:t>Step up to Multi-Factor authentication.</a:t>
            </a:r>
            <a:endParaRPr lang="en-US" sz="2000" spc="-90" dirty="0">
              <a:gradFill>
                <a:gsLst>
                  <a:gs pos="3670">
                    <a:srgbClr val="505050"/>
                  </a:gs>
                  <a:gs pos="100000">
                    <a:srgbClr val="505050"/>
                  </a:gs>
                </a:gsLst>
                <a:lin ang="5400000" scaled="0"/>
              </a:gradFill>
            </a:endParaRPr>
          </a:p>
        </p:txBody>
      </p:sp>
      <p:sp>
        <p:nvSpPr>
          <p:cNvPr id="59" name="Oval 58"/>
          <p:cNvSpPr/>
          <p:nvPr/>
        </p:nvSpPr>
        <p:spPr bwMode="auto">
          <a:xfrm>
            <a:off x="6045211" y="4838571"/>
            <a:ext cx="73015" cy="73015"/>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2" name="Rectangle 21"/>
          <p:cNvSpPr/>
          <p:nvPr/>
        </p:nvSpPr>
        <p:spPr bwMode="auto">
          <a:xfrm>
            <a:off x="4409642" y="1845238"/>
            <a:ext cx="5617728" cy="3725537"/>
          </a:xfrm>
          <a:prstGeom prst="rect">
            <a:avLst/>
          </a:prstGeom>
          <a:solidFill>
            <a:schemeClr val="tx1">
              <a:alpha val="92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8" name="Oval 7"/>
          <p:cNvSpPr/>
          <p:nvPr/>
        </p:nvSpPr>
        <p:spPr bwMode="auto">
          <a:xfrm>
            <a:off x="6011857" y="4807133"/>
            <a:ext cx="139722" cy="13972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54" name="Oval 53"/>
          <p:cNvSpPr/>
          <p:nvPr/>
        </p:nvSpPr>
        <p:spPr bwMode="auto">
          <a:xfrm>
            <a:off x="7483469" y="3424251"/>
            <a:ext cx="139722" cy="13972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0" name="Freeform 9"/>
          <p:cNvSpPr>
            <a:spLocks noEditPoints="1"/>
          </p:cNvSpPr>
          <p:nvPr/>
        </p:nvSpPr>
        <p:spPr bwMode="auto">
          <a:xfrm>
            <a:off x="7497603" y="3437625"/>
            <a:ext cx="111455" cy="112975"/>
          </a:xfrm>
          <a:custGeom>
            <a:avLst/>
            <a:gdLst>
              <a:gd name="T0" fmla="*/ 1185 w 2152"/>
              <a:gd name="T1" fmla="*/ 597 h 2185"/>
              <a:gd name="T2" fmla="*/ 1156 w 2152"/>
              <a:gd name="T3" fmla="*/ 1267 h 2185"/>
              <a:gd name="T4" fmla="*/ 982 w 2152"/>
              <a:gd name="T5" fmla="*/ 1267 h 2185"/>
              <a:gd name="T6" fmla="*/ 968 w 2152"/>
              <a:gd name="T7" fmla="*/ 597 h 2185"/>
              <a:gd name="T8" fmla="*/ 1185 w 2152"/>
              <a:gd name="T9" fmla="*/ 597 h 2185"/>
              <a:gd name="T10" fmla="*/ 1185 w 2152"/>
              <a:gd name="T11" fmla="*/ 597 h 2185"/>
              <a:gd name="T12" fmla="*/ 1199 w 2152"/>
              <a:gd name="T13" fmla="*/ 1486 h 2185"/>
              <a:gd name="T14" fmla="*/ 1170 w 2152"/>
              <a:gd name="T15" fmla="*/ 1558 h 2185"/>
              <a:gd name="T16" fmla="*/ 1083 w 2152"/>
              <a:gd name="T17" fmla="*/ 1588 h 2185"/>
              <a:gd name="T18" fmla="*/ 982 w 2152"/>
              <a:gd name="T19" fmla="*/ 1558 h 2185"/>
              <a:gd name="T20" fmla="*/ 954 w 2152"/>
              <a:gd name="T21" fmla="*/ 1486 h 2185"/>
              <a:gd name="T22" fmla="*/ 982 w 2152"/>
              <a:gd name="T23" fmla="*/ 1398 h 2185"/>
              <a:gd name="T24" fmla="*/ 1083 w 2152"/>
              <a:gd name="T25" fmla="*/ 1369 h 2185"/>
              <a:gd name="T26" fmla="*/ 1170 w 2152"/>
              <a:gd name="T27" fmla="*/ 1398 h 2185"/>
              <a:gd name="T28" fmla="*/ 1199 w 2152"/>
              <a:gd name="T29" fmla="*/ 1486 h 2185"/>
              <a:gd name="T30" fmla="*/ 1069 w 2152"/>
              <a:gd name="T31" fmla="*/ 145 h 2185"/>
              <a:gd name="T32" fmla="*/ 130 w 2152"/>
              <a:gd name="T33" fmla="*/ 1092 h 2185"/>
              <a:gd name="T34" fmla="*/ 1069 w 2152"/>
              <a:gd name="T35" fmla="*/ 2039 h 2185"/>
              <a:gd name="T36" fmla="*/ 2022 w 2152"/>
              <a:gd name="T37" fmla="*/ 1092 h 2185"/>
              <a:gd name="T38" fmla="*/ 1069 w 2152"/>
              <a:gd name="T39" fmla="*/ 145 h 2185"/>
              <a:gd name="T40" fmla="*/ 1069 w 2152"/>
              <a:gd name="T41" fmla="*/ 0 h 2185"/>
              <a:gd name="T42" fmla="*/ 2152 w 2152"/>
              <a:gd name="T43" fmla="*/ 1092 h 2185"/>
              <a:gd name="T44" fmla="*/ 1069 w 2152"/>
              <a:gd name="T45" fmla="*/ 2185 h 2185"/>
              <a:gd name="T46" fmla="*/ 0 w 2152"/>
              <a:gd name="T47" fmla="*/ 1092 h 2185"/>
              <a:gd name="T48" fmla="*/ 1069 w 2152"/>
              <a:gd name="T49" fmla="*/ 0 h 2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2" h="2185">
                <a:moveTo>
                  <a:pt x="1185" y="597"/>
                </a:moveTo>
                <a:cubicBezTo>
                  <a:pt x="1156" y="1267"/>
                  <a:pt x="1156" y="1267"/>
                  <a:pt x="1156" y="1267"/>
                </a:cubicBezTo>
                <a:cubicBezTo>
                  <a:pt x="982" y="1267"/>
                  <a:pt x="982" y="1267"/>
                  <a:pt x="982" y="1267"/>
                </a:cubicBezTo>
                <a:cubicBezTo>
                  <a:pt x="968" y="597"/>
                  <a:pt x="968" y="597"/>
                  <a:pt x="968" y="597"/>
                </a:cubicBezTo>
                <a:cubicBezTo>
                  <a:pt x="1185" y="597"/>
                  <a:pt x="1185" y="597"/>
                  <a:pt x="1185" y="597"/>
                </a:cubicBezTo>
                <a:cubicBezTo>
                  <a:pt x="1185" y="597"/>
                  <a:pt x="1185" y="597"/>
                  <a:pt x="1185" y="597"/>
                </a:cubicBezTo>
                <a:close/>
                <a:moveTo>
                  <a:pt x="1199" y="1486"/>
                </a:moveTo>
                <a:cubicBezTo>
                  <a:pt x="1199" y="1515"/>
                  <a:pt x="1185" y="1544"/>
                  <a:pt x="1170" y="1558"/>
                </a:cubicBezTo>
                <a:cubicBezTo>
                  <a:pt x="1141" y="1588"/>
                  <a:pt x="1112" y="1588"/>
                  <a:pt x="1083" y="1588"/>
                </a:cubicBezTo>
                <a:cubicBezTo>
                  <a:pt x="1040" y="1588"/>
                  <a:pt x="1011" y="1588"/>
                  <a:pt x="982" y="1558"/>
                </a:cubicBezTo>
                <a:cubicBezTo>
                  <a:pt x="968" y="1529"/>
                  <a:pt x="954" y="1515"/>
                  <a:pt x="954" y="1486"/>
                </a:cubicBezTo>
                <a:cubicBezTo>
                  <a:pt x="954" y="1442"/>
                  <a:pt x="968" y="1413"/>
                  <a:pt x="982" y="1398"/>
                </a:cubicBezTo>
                <a:cubicBezTo>
                  <a:pt x="1011" y="1369"/>
                  <a:pt x="1040" y="1369"/>
                  <a:pt x="1083" y="1369"/>
                </a:cubicBezTo>
                <a:cubicBezTo>
                  <a:pt x="1112" y="1369"/>
                  <a:pt x="1141" y="1369"/>
                  <a:pt x="1170" y="1398"/>
                </a:cubicBezTo>
                <a:cubicBezTo>
                  <a:pt x="1185" y="1413"/>
                  <a:pt x="1199" y="1442"/>
                  <a:pt x="1199" y="1486"/>
                </a:cubicBezTo>
                <a:moveTo>
                  <a:pt x="1069" y="145"/>
                </a:moveTo>
                <a:cubicBezTo>
                  <a:pt x="549" y="145"/>
                  <a:pt x="130" y="568"/>
                  <a:pt x="130" y="1092"/>
                </a:cubicBezTo>
                <a:cubicBezTo>
                  <a:pt x="130" y="1617"/>
                  <a:pt x="549" y="2039"/>
                  <a:pt x="1069" y="2039"/>
                </a:cubicBezTo>
                <a:cubicBezTo>
                  <a:pt x="1603" y="2039"/>
                  <a:pt x="2022" y="1617"/>
                  <a:pt x="2022" y="1092"/>
                </a:cubicBezTo>
                <a:cubicBezTo>
                  <a:pt x="2022" y="568"/>
                  <a:pt x="1603" y="145"/>
                  <a:pt x="1069" y="145"/>
                </a:cubicBezTo>
                <a:moveTo>
                  <a:pt x="1069" y="0"/>
                </a:moveTo>
                <a:cubicBezTo>
                  <a:pt x="1675" y="0"/>
                  <a:pt x="2152" y="495"/>
                  <a:pt x="2152" y="1092"/>
                </a:cubicBezTo>
                <a:cubicBezTo>
                  <a:pt x="2152" y="1690"/>
                  <a:pt x="1675" y="2185"/>
                  <a:pt x="1069" y="2185"/>
                </a:cubicBezTo>
                <a:cubicBezTo>
                  <a:pt x="477" y="2185"/>
                  <a:pt x="0" y="1690"/>
                  <a:pt x="0" y="1092"/>
                </a:cubicBezTo>
                <a:cubicBezTo>
                  <a:pt x="0" y="495"/>
                  <a:pt x="477" y="0"/>
                  <a:pt x="106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65" name="Freeform 9"/>
          <p:cNvSpPr>
            <a:spLocks noEditPoints="1"/>
          </p:cNvSpPr>
          <p:nvPr/>
        </p:nvSpPr>
        <p:spPr bwMode="auto">
          <a:xfrm>
            <a:off x="6025991" y="4820507"/>
            <a:ext cx="111455" cy="112975"/>
          </a:xfrm>
          <a:custGeom>
            <a:avLst/>
            <a:gdLst>
              <a:gd name="T0" fmla="*/ 1185 w 2152"/>
              <a:gd name="T1" fmla="*/ 597 h 2185"/>
              <a:gd name="T2" fmla="*/ 1156 w 2152"/>
              <a:gd name="T3" fmla="*/ 1267 h 2185"/>
              <a:gd name="T4" fmla="*/ 982 w 2152"/>
              <a:gd name="T5" fmla="*/ 1267 h 2185"/>
              <a:gd name="T6" fmla="*/ 968 w 2152"/>
              <a:gd name="T7" fmla="*/ 597 h 2185"/>
              <a:gd name="T8" fmla="*/ 1185 w 2152"/>
              <a:gd name="T9" fmla="*/ 597 h 2185"/>
              <a:gd name="T10" fmla="*/ 1185 w 2152"/>
              <a:gd name="T11" fmla="*/ 597 h 2185"/>
              <a:gd name="T12" fmla="*/ 1199 w 2152"/>
              <a:gd name="T13" fmla="*/ 1486 h 2185"/>
              <a:gd name="T14" fmla="*/ 1170 w 2152"/>
              <a:gd name="T15" fmla="*/ 1558 h 2185"/>
              <a:gd name="T16" fmla="*/ 1083 w 2152"/>
              <a:gd name="T17" fmla="*/ 1588 h 2185"/>
              <a:gd name="T18" fmla="*/ 982 w 2152"/>
              <a:gd name="T19" fmla="*/ 1558 h 2185"/>
              <a:gd name="T20" fmla="*/ 954 w 2152"/>
              <a:gd name="T21" fmla="*/ 1486 h 2185"/>
              <a:gd name="T22" fmla="*/ 982 w 2152"/>
              <a:gd name="T23" fmla="*/ 1398 h 2185"/>
              <a:gd name="T24" fmla="*/ 1083 w 2152"/>
              <a:gd name="T25" fmla="*/ 1369 h 2185"/>
              <a:gd name="T26" fmla="*/ 1170 w 2152"/>
              <a:gd name="T27" fmla="*/ 1398 h 2185"/>
              <a:gd name="T28" fmla="*/ 1199 w 2152"/>
              <a:gd name="T29" fmla="*/ 1486 h 2185"/>
              <a:gd name="T30" fmla="*/ 1069 w 2152"/>
              <a:gd name="T31" fmla="*/ 145 h 2185"/>
              <a:gd name="T32" fmla="*/ 130 w 2152"/>
              <a:gd name="T33" fmla="*/ 1092 h 2185"/>
              <a:gd name="T34" fmla="*/ 1069 w 2152"/>
              <a:gd name="T35" fmla="*/ 2039 h 2185"/>
              <a:gd name="T36" fmla="*/ 2022 w 2152"/>
              <a:gd name="T37" fmla="*/ 1092 h 2185"/>
              <a:gd name="T38" fmla="*/ 1069 w 2152"/>
              <a:gd name="T39" fmla="*/ 145 h 2185"/>
              <a:gd name="T40" fmla="*/ 1069 w 2152"/>
              <a:gd name="T41" fmla="*/ 0 h 2185"/>
              <a:gd name="T42" fmla="*/ 2152 w 2152"/>
              <a:gd name="T43" fmla="*/ 1092 h 2185"/>
              <a:gd name="T44" fmla="*/ 1069 w 2152"/>
              <a:gd name="T45" fmla="*/ 2185 h 2185"/>
              <a:gd name="T46" fmla="*/ 0 w 2152"/>
              <a:gd name="T47" fmla="*/ 1092 h 2185"/>
              <a:gd name="T48" fmla="*/ 1069 w 2152"/>
              <a:gd name="T49" fmla="*/ 0 h 2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52" h="2185">
                <a:moveTo>
                  <a:pt x="1185" y="597"/>
                </a:moveTo>
                <a:cubicBezTo>
                  <a:pt x="1156" y="1267"/>
                  <a:pt x="1156" y="1267"/>
                  <a:pt x="1156" y="1267"/>
                </a:cubicBezTo>
                <a:cubicBezTo>
                  <a:pt x="982" y="1267"/>
                  <a:pt x="982" y="1267"/>
                  <a:pt x="982" y="1267"/>
                </a:cubicBezTo>
                <a:cubicBezTo>
                  <a:pt x="968" y="597"/>
                  <a:pt x="968" y="597"/>
                  <a:pt x="968" y="597"/>
                </a:cubicBezTo>
                <a:cubicBezTo>
                  <a:pt x="1185" y="597"/>
                  <a:pt x="1185" y="597"/>
                  <a:pt x="1185" y="597"/>
                </a:cubicBezTo>
                <a:cubicBezTo>
                  <a:pt x="1185" y="597"/>
                  <a:pt x="1185" y="597"/>
                  <a:pt x="1185" y="597"/>
                </a:cubicBezTo>
                <a:close/>
                <a:moveTo>
                  <a:pt x="1199" y="1486"/>
                </a:moveTo>
                <a:cubicBezTo>
                  <a:pt x="1199" y="1515"/>
                  <a:pt x="1185" y="1544"/>
                  <a:pt x="1170" y="1558"/>
                </a:cubicBezTo>
                <a:cubicBezTo>
                  <a:pt x="1141" y="1588"/>
                  <a:pt x="1112" y="1588"/>
                  <a:pt x="1083" y="1588"/>
                </a:cubicBezTo>
                <a:cubicBezTo>
                  <a:pt x="1040" y="1588"/>
                  <a:pt x="1011" y="1588"/>
                  <a:pt x="982" y="1558"/>
                </a:cubicBezTo>
                <a:cubicBezTo>
                  <a:pt x="968" y="1529"/>
                  <a:pt x="954" y="1515"/>
                  <a:pt x="954" y="1486"/>
                </a:cubicBezTo>
                <a:cubicBezTo>
                  <a:pt x="954" y="1442"/>
                  <a:pt x="968" y="1413"/>
                  <a:pt x="982" y="1398"/>
                </a:cubicBezTo>
                <a:cubicBezTo>
                  <a:pt x="1011" y="1369"/>
                  <a:pt x="1040" y="1369"/>
                  <a:pt x="1083" y="1369"/>
                </a:cubicBezTo>
                <a:cubicBezTo>
                  <a:pt x="1112" y="1369"/>
                  <a:pt x="1141" y="1369"/>
                  <a:pt x="1170" y="1398"/>
                </a:cubicBezTo>
                <a:cubicBezTo>
                  <a:pt x="1185" y="1413"/>
                  <a:pt x="1199" y="1442"/>
                  <a:pt x="1199" y="1486"/>
                </a:cubicBezTo>
                <a:moveTo>
                  <a:pt x="1069" y="145"/>
                </a:moveTo>
                <a:cubicBezTo>
                  <a:pt x="549" y="145"/>
                  <a:pt x="130" y="568"/>
                  <a:pt x="130" y="1092"/>
                </a:cubicBezTo>
                <a:cubicBezTo>
                  <a:pt x="130" y="1617"/>
                  <a:pt x="549" y="2039"/>
                  <a:pt x="1069" y="2039"/>
                </a:cubicBezTo>
                <a:cubicBezTo>
                  <a:pt x="1603" y="2039"/>
                  <a:pt x="2022" y="1617"/>
                  <a:pt x="2022" y="1092"/>
                </a:cubicBezTo>
                <a:cubicBezTo>
                  <a:pt x="2022" y="568"/>
                  <a:pt x="1603" y="145"/>
                  <a:pt x="1069" y="145"/>
                </a:cubicBezTo>
                <a:moveTo>
                  <a:pt x="1069" y="0"/>
                </a:moveTo>
                <a:cubicBezTo>
                  <a:pt x="1675" y="0"/>
                  <a:pt x="2152" y="495"/>
                  <a:pt x="2152" y="1092"/>
                </a:cubicBezTo>
                <a:cubicBezTo>
                  <a:pt x="2152" y="1690"/>
                  <a:pt x="1675" y="2185"/>
                  <a:pt x="1069" y="2185"/>
                </a:cubicBezTo>
                <a:cubicBezTo>
                  <a:pt x="477" y="2185"/>
                  <a:pt x="0" y="1690"/>
                  <a:pt x="0" y="1092"/>
                </a:cubicBezTo>
                <a:cubicBezTo>
                  <a:pt x="0" y="495"/>
                  <a:pt x="477" y="0"/>
                  <a:pt x="1069" y="0"/>
                </a:cubicBezTo>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21" name="Freeform 20"/>
          <p:cNvSpPr/>
          <p:nvPr/>
        </p:nvSpPr>
        <p:spPr bwMode="auto">
          <a:xfrm>
            <a:off x="7670894" y="3001991"/>
            <a:ext cx="1616894" cy="451823"/>
          </a:xfrm>
          <a:custGeom>
            <a:avLst/>
            <a:gdLst>
              <a:gd name="connsiteX0" fmla="*/ 0 w 2197100"/>
              <a:gd name="connsiteY0" fmla="*/ 609600 h 609600"/>
              <a:gd name="connsiteX1" fmla="*/ 2197100 w 2197100"/>
              <a:gd name="connsiteY1" fmla="*/ 0 h 609600"/>
            </a:gdLst>
            <a:ahLst/>
            <a:cxnLst>
              <a:cxn ang="0">
                <a:pos x="connsiteX0" y="connsiteY0"/>
              </a:cxn>
              <a:cxn ang="0">
                <a:pos x="connsiteX1" y="connsiteY1"/>
              </a:cxn>
            </a:cxnLst>
            <a:rect l="l" t="t" r="r" b="b"/>
            <a:pathLst>
              <a:path w="2197100" h="609600">
                <a:moveTo>
                  <a:pt x="0" y="609600"/>
                </a:moveTo>
                <a:lnTo>
                  <a:pt x="2197100" y="0"/>
                </a:lnTo>
              </a:path>
            </a:pathLst>
          </a:custGeom>
          <a:noFill/>
          <a:ln w="3810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3"/>
            <a:endParaRPr lang="en-US">
              <a:solidFill>
                <a:srgbClr val="EFEFEF"/>
              </a:solidFill>
            </a:endParaRPr>
          </a:p>
        </p:txBody>
      </p:sp>
      <p:sp>
        <p:nvSpPr>
          <p:cNvPr id="66" name="Freeform 65"/>
          <p:cNvSpPr/>
          <p:nvPr/>
        </p:nvSpPr>
        <p:spPr bwMode="auto">
          <a:xfrm rot="60000">
            <a:off x="6218238" y="4801470"/>
            <a:ext cx="3069550" cy="79899"/>
          </a:xfrm>
          <a:custGeom>
            <a:avLst/>
            <a:gdLst>
              <a:gd name="connsiteX0" fmla="*/ 0 w 2197100"/>
              <a:gd name="connsiteY0" fmla="*/ 609600 h 609600"/>
              <a:gd name="connsiteX1" fmla="*/ 2197100 w 2197100"/>
              <a:gd name="connsiteY1" fmla="*/ 0 h 609600"/>
            </a:gdLst>
            <a:ahLst/>
            <a:cxnLst>
              <a:cxn ang="0">
                <a:pos x="connsiteX0" y="connsiteY0"/>
              </a:cxn>
              <a:cxn ang="0">
                <a:pos x="connsiteX1" y="connsiteY1"/>
              </a:cxn>
            </a:cxnLst>
            <a:rect l="l" t="t" r="r" b="b"/>
            <a:pathLst>
              <a:path w="2197100" h="609600">
                <a:moveTo>
                  <a:pt x="0" y="609600"/>
                </a:moveTo>
                <a:lnTo>
                  <a:pt x="2197100" y="0"/>
                </a:lnTo>
              </a:path>
            </a:pathLst>
          </a:custGeom>
          <a:noFill/>
          <a:ln w="38100" cap="rnd">
            <a:solidFill>
              <a:schemeClr val="accent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3"/>
            <a:endParaRPr lang="en-US">
              <a:solidFill>
                <a:srgbClr val="EFEFEF"/>
              </a:solidFill>
            </a:endParaRPr>
          </a:p>
        </p:txBody>
      </p:sp>
      <p:grpSp>
        <p:nvGrpSpPr>
          <p:cNvPr id="134" name="Group 11"/>
          <p:cNvGrpSpPr>
            <a:grpSpLocks noChangeAspect="1"/>
          </p:cNvGrpSpPr>
          <p:nvPr/>
        </p:nvGrpSpPr>
        <p:grpSpPr bwMode="auto">
          <a:xfrm>
            <a:off x="9029178" y="2023954"/>
            <a:ext cx="3079750" cy="1577975"/>
            <a:chOff x="1564" y="3208"/>
            <a:chExt cx="1940" cy="994"/>
          </a:xfrm>
        </p:grpSpPr>
        <p:sp>
          <p:nvSpPr>
            <p:cNvPr id="135" name="AutoShape 10"/>
            <p:cNvSpPr>
              <a:spLocks noChangeAspect="1" noChangeArrowheads="1" noTextEdit="1"/>
            </p:cNvSpPr>
            <p:nvPr/>
          </p:nvSpPr>
          <p:spPr bwMode="auto">
            <a:xfrm>
              <a:off x="1564" y="3208"/>
              <a:ext cx="1936"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FFFFFF"/>
                </a:solidFill>
              </a:endParaRPr>
            </a:p>
          </p:txBody>
        </p:sp>
        <p:sp>
          <p:nvSpPr>
            <p:cNvPr id="136" name="Freeform 12"/>
            <p:cNvSpPr>
              <a:spLocks/>
            </p:cNvSpPr>
            <p:nvPr/>
          </p:nvSpPr>
          <p:spPr bwMode="auto">
            <a:xfrm>
              <a:off x="1564" y="4126"/>
              <a:ext cx="1940" cy="76"/>
            </a:xfrm>
            <a:custGeom>
              <a:avLst/>
              <a:gdLst>
                <a:gd name="T0" fmla="*/ 0 w 565"/>
                <a:gd name="T1" fmla="*/ 5 h 22"/>
                <a:gd name="T2" fmla="*/ 0 w 565"/>
                <a:gd name="T3" fmla="*/ 10 h 22"/>
                <a:gd name="T4" fmla="*/ 0 w 565"/>
                <a:gd name="T5" fmla="*/ 11 h 22"/>
                <a:gd name="T6" fmla="*/ 0 w 565"/>
                <a:gd name="T7" fmla="*/ 11 h 22"/>
                <a:gd name="T8" fmla="*/ 0 w 565"/>
                <a:gd name="T9" fmla="*/ 12 h 22"/>
                <a:gd name="T10" fmla="*/ 0 w 565"/>
                <a:gd name="T11" fmla="*/ 13 h 22"/>
                <a:gd name="T12" fmla="*/ 11 w 565"/>
                <a:gd name="T13" fmla="*/ 22 h 22"/>
                <a:gd name="T14" fmla="*/ 554 w 565"/>
                <a:gd name="T15" fmla="*/ 22 h 22"/>
                <a:gd name="T16" fmla="*/ 565 w 565"/>
                <a:gd name="T17" fmla="*/ 14 h 22"/>
                <a:gd name="T18" fmla="*/ 565 w 565"/>
                <a:gd name="T19" fmla="*/ 13 h 22"/>
                <a:gd name="T20" fmla="*/ 565 w 565"/>
                <a:gd name="T21" fmla="*/ 5 h 22"/>
                <a:gd name="T22" fmla="*/ 0 w 565"/>
                <a:gd name="T23" fmla="*/ 5 h 22"/>
                <a:gd name="T24" fmla="*/ 0 w 565"/>
                <a:gd name="T2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5" h="22">
                  <a:moveTo>
                    <a:pt x="0" y="5"/>
                  </a:moveTo>
                  <a:cubicBezTo>
                    <a:pt x="0" y="17"/>
                    <a:pt x="0" y="10"/>
                    <a:pt x="0" y="10"/>
                  </a:cubicBezTo>
                  <a:cubicBezTo>
                    <a:pt x="0" y="11"/>
                    <a:pt x="0" y="11"/>
                    <a:pt x="0" y="11"/>
                  </a:cubicBezTo>
                  <a:cubicBezTo>
                    <a:pt x="0" y="11"/>
                    <a:pt x="0" y="11"/>
                    <a:pt x="0" y="11"/>
                  </a:cubicBezTo>
                  <a:cubicBezTo>
                    <a:pt x="0" y="12"/>
                    <a:pt x="0" y="12"/>
                    <a:pt x="0" y="12"/>
                  </a:cubicBezTo>
                  <a:cubicBezTo>
                    <a:pt x="0" y="13"/>
                    <a:pt x="0" y="13"/>
                    <a:pt x="0" y="13"/>
                  </a:cubicBezTo>
                  <a:cubicBezTo>
                    <a:pt x="0" y="18"/>
                    <a:pt x="6" y="22"/>
                    <a:pt x="11" y="22"/>
                  </a:cubicBezTo>
                  <a:cubicBezTo>
                    <a:pt x="554" y="22"/>
                    <a:pt x="554" y="22"/>
                    <a:pt x="554" y="22"/>
                  </a:cubicBezTo>
                  <a:cubicBezTo>
                    <a:pt x="559" y="22"/>
                    <a:pt x="563" y="19"/>
                    <a:pt x="565" y="14"/>
                  </a:cubicBezTo>
                  <a:cubicBezTo>
                    <a:pt x="565" y="13"/>
                    <a:pt x="565" y="13"/>
                    <a:pt x="565" y="13"/>
                  </a:cubicBezTo>
                  <a:cubicBezTo>
                    <a:pt x="565" y="0"/>
                    <a:pt x="565" y="5"/>
                    <a:pt x="565" y="5"/>
                  </a:cubicBezTo>
                  <a:cubicBezTo>
                    <a:pt x="0" y="5"/>
                    <a:pt x="0" y="5"/>
                    <a:pt x="0" y="5"/>
                  </a:cubicBezTo>
                  <a:cubicBezTo>
                    <a:pt x="0" y="5"/>
                    <a:pt x="0" y="5"/>
                    <a:pt x="0"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FFFFFF"/>
                </a:solidFill>
              </a:endParaRPr>
            </a:p>
          </p:txBody>
        </p:sp>
        <p:sp>
          <p:nvSpPr>
            <p:cNvPr id="137" name="Freeform 13"/>
            <p:cNvSpPr>
              <a:spLocks/>
            </p:cNvSpPr>
            <p:nvPr/>
          </p:nvSpPr>
          <p:spPr bwMode="auto">
            <a:xfrm>
              <a:off x="1811" y="3208"/>
              <a:ext cx="1449" cy="946"/>
            </a:xfrm>
            <a:custGeom>
              <a:avLst/>
              <a:gdLst>
                <a:gd name="T0" fmla="*/ 14 w 422"/>
                <a:gd name="T1" fmla="*/ 274 h 274"/>
                <a:gd name="T2" fmla="*/ 408 w 422"/>
                <a:gd name="T3" fmla="*/ 274 h 274"/>
                <a:gd name="T4" fmla="*/ 422 w 422"/>
                <a:gd name="T5" fmla="*/ 259 h 274"/>
                <a:gd name="T6" fmla="*/ 422 w 422"/>
                <a:gd name="T7" fmla="*/ 14 h 274"/>
                <a:gd name="T8" fmla="*/ 408 w 422"/>
                <a:gd name="T9" fmla="*/ 0 h 274"/>
                <a:gd name="T10" fmla="*/ 14 w 422"/>
                <a:gd name="T11" fmla="*/ 0 h 274"/>
                <a:gd name="T12" fmla="*/ 0 w 422"/>
                <a:gd name="T13" fmla="*/ 14 h 274"/>
                <a:gd name="T14" fmla="*/ 0 w 422"/>
                <a:gd name="T15" fmla="*/ 259 h 274"/>
                <a:gd name="T16" fmla="*/ 14 w 422"/>
                <a:gd name="T1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274">
                  <a:moveTo>
                    <a:pt x="14" y="274"/>
                  </a:moveTo>
                  <a:cubicBezTo>
                    <a:pt x="408" y="274"/>
                    <a:pt x="408" y="274"/>
                    <a:pt x="408" y="274"/>
                  </a:cubicBezTo>
                  <a:cubicBezTo>
                    <a:pt x="417" y="274"/>
                    <a:pt x="422" y="268"/>
                    <a:pt x="422" y="259"/>
                  </a:cubicBezTo>
                  <a:cubicBezTo>
                    <a:pt x="422" y="14"/>
                    <a:pt x="422" y="14"/>
                    <a:pt x="422" y="14"/>
                  </a:cubicBezTo>
                  <a:cubicBezTo>
                    <a:pt x="422" y="6"/>
                    <a:pt x="417" y="0"/>
                    <a:pt x="408" y="0"/>
                  </a:cubicBezTo>
                  <a:cubicBezTo>
                    <a:pt x="14" y="0"/>
                    <a:pt x="14" y="0"/>
                    <a:pt x="14" y="0"/>
                  </a:cubicBezTo>
                  <a:cubicBezTo>
                    <a:pt x="8" y="0"/>
                    <a:pt x="0" y="6"/>
                    <a:pt x="0" y="14"/>
                  </a:cubicBezTo>
                  <a:cubicBezTo>
                    <a:pt x="0" y="259"/>
                    <a:pt x="0" y="259"/>
                    <a:pt x="0" y="259"/>
                  </a:cubicBezTo>
                  <a:cubicBezTo>
                    <a:pt x="0" y="268"/>
                    <a:pt x="8" y="274"/>
                    <a:pt x="14" y="27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FFFFFF"/>
                </a:solidFill>
              </a:endParaRPr>
            </a:p>
          </p:txBody>
        </p:sp>
        <p:sp>
          <p:nvSpPr>
            <p:cNvPr id="138" name="Freeform 14"/>
            <p:cNvSpPr>
              <a:spLocks/>
            </p:cNvSpPr>
            <p:nvPr/>
          </p:nvSpPr>
          <p:spPr bwMode="auto">
            <a:xfrm>
              <a:off x="1873" y="3260"/>
              <a:ext cx="1325" cy="828"/>
            </a:xfrm>
            <a:custGeom>
              <a:avLst/>
              <a:gdLst>
                <a:gd name="T0" fmla="*/ 0 w 386"/>
                <a:gd name="T1" fmla="*/ 0 h 240"/>
                <a:gd name="T2" fmla="*/ 386 w 386"/>
                <a:gd name="T3" fmla="*/ 0 h 240"/>
                <a:gd name="T4" fmla="*/ 386 w 386"/>
                <a:gd name="T5" fmla="*/ 240 h 240"/>
                <a:gd name="T6" fmla="*/ 0 w 386"/>
                <a:gd name="T7" fmla="*/ 240 h 240"/>
                <a:gd name="T8" fmla="*/ 0 w 386"/>
                <a:gd name="T9" fmla="*/ 0 h 240"/>
              </a:gdLst>
              <a:ahLst/>
              <a:cxnLst>
                <a:cxn ang="0">
                  <a:pos x="T0" y="T1"/>
                </a:cxn>
                <a:cxn ang="0">
                  <a:pos x="T2" y="T3"/>
                </a:cxn>
                <a:cxn ang="0">
                  <a:pos x="T4" y="T5"/>
                </a:cxn>
                <a:cxn ang="0">
                  <a:pos x="T6" y="T7"/>
                </a:cxn>
                <a:cxn ang="0">
                  <a:pos x="T8" y="T9"/>
                </a:cxn>
              </a:cxnLst>
              <a:rect l="0" t="0" r="r" b="b"/>
              <a:pathLst>
                <a:path w="386" h="240">
                  <a:moveTo>
                    <a:pt x="0" y="0"/>
                  </a:moveTo>
                  <a:cubicBezTo>
                    <a:pt x="386" y="0"/>
                    <a:pt x="386" y="0"/>
                    <a:pt x="386" y="0"/>
                  </a:cubicBezTo>
                  <a:cubicBezTo>
                    <a:pt x="386" y="240"/>
                    <a:pt x="386" y="240"/>
                    <a:pt x="386" y="240"/>
                  </a:cubicBezTo>
                  <a:cubicBezTo>
                    <a:pt x="0" y="240"/>
                    <a:pt x="0" y="240"/>
                    <a:pt x="0" y="240"/>
                  </a:cubicBezTo>
                  <a:cubicBezTo>
                    <a:pt x="0" y="0"/>
                    <a:pt x="0" y="0"/>
                    <a:pt x="0"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FFFFFF"/>
                </a:solidFill>
              </a:endParaRPr>
            </a:p>
          </p:txBody>
        </p:sp>
        <p:sp>
          <p:nvSpPr>
            <p:cNvPr id="139" name="Freeform 15"/>
            <p:cNvSpPr>
              <a:spLocks/>
            </p:cNvSpPr>
            <p:nvPr/>
          </p:nvSpPr>
          <p:spPr bwMode="auto">
            <a:xfrm>
              <a:off x="1873" y="3260"/>
              <a:ext cx="790" cy="828"/>
            </a:xfrm>
            <a:custGeom>
              <a:avLst/>
              <a:gdLst>
                <a:gd name="T0" fmla="*/ 230 w 230"/>
                <a:gd name="T1" fmla="*/ 0 h 240"/>
                <a:gd name="T2" fmla="*/ 0 w 230"/>
                <a:gd name="T3" fmla="*/ 0 h 240"/>
                <a:gd name="T4" fmla="*/ 0 w 230"/>
                <a:gd name="T5" fmla="*/ 240 h 240"/>
                <a:gd name="T6" fmla="*/ 201 w 230"/>
                <a:gd name="T7" fmla="*/ 240 h 240"/>
                <a:gd name="T8" fmla="*/ 230 w 230"/>
                <a:gd name="T9" fmla="*/ 0 h 240"/>
              </a:gdLst>
              <a:ahLst/>
              <a:cxnLst>
                <a:cxn ang="0">
                  <a:pos x="T0" y="T1"/>
                </a:cxn>
                <a:cxn ang="0">
                  <a:pos x="T2" y="T3"/>
                </a:cxn>
                <a:cxn ang="0">
                  <a:pos x="T4" y="T5"/>
                </a:cxn>
                <a:cxn ang="0">
                  <a:pos x="T6" y="T7"/>
                </a:cxn>
                <a:cxn ang="0">
                  <a:pos x="T8" y="T9"/>
                </a:cxn>
              </a:cxnLst>
              <a:rect l="0" t="0" r="r" b="b"/>
              <a:pathLst>
                <a:path w="230" h="240">
                  <a:moveTo>
                    <a:pt x="230" y="0"/>
                  </a:moveTo>
                  <a:cubicBezTo>
                    <a:pt x="175" y="0"/>
                    <a:pt x="101" y="0"/>
                    <a:pt x="0" y="0"/>
                  </a:cubicBezTo>
                  <a:cubicBezTo>
                    <a:pt x="0" y="0"/>
                    <a:pt x="0" y="0"/>
                    <a:pt x="0" y="240"/>
                  </a:cubicBezTo>
                  <a:cubicBezTo>
                    <a:pt x="201" y="240"/>
                    <a:pt x="201" y="240"/>
                    <a:pt x="201" y="240"/>
                  </a:cubicBezTo>
                  <a:cubicBezTo>
                    <a:pt x="230" y="0"/>
                    <a:pt x="230" y="0"/>
                    <a:pt x="230" y="0"/>
                  </a:cubicBezTo>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FFFFFF"/>
                </a:solidFill>
              </a:endParaRPr>
            </a:p>
          </p:txBody>
        </p:sp>
      </p:grpSp>
      <p:grpSp>
        <p:nvGrpSpPr>
          <p:cNvPr id="33" name="Group 32"/>
          <p:cNvGrpSpPr/>
          <p:nvPr/>
        </p:nvGrpSpPr>
        <p:grpSpPr>
          <a:xfrm>
            <a:off x="9689722" y="2412407"/>
            <a:ext cx="1628758" cy="652262"/>
            <a:chOff x="9689722" y="2412407"/>
            <a:chExt cx="1628758" cy="652262"/>
          </a:xfrm>
        </p:grpSpPr>
        <p:sp>
          <p:nvSpPr>
            <p:cNvPr id="19" name="Freeform 7"/>
            <p:cNvSpPr>
              <a:spLocks/>
            </p:cNvSpPr>
            <p:nvPr/>
          </p:nvSpPr>
          <p:spPr bwMode="auto">
            <a:xfrm>
              <a:off x="9689722" y="2412407"/>
              <a:ext cx="549581" cy="652262"/>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nvGrpSpPr>
            <p:cNvPr id="25" name="Group 24"/>
            <p:cNvGrpSpPr/>
            <p:nvPr/>
          </p:nvGrpSpPr>
          <p:grpSpPr>
            <a:xfrm>
              <a:off x="10379497" y="2705072"/>
              <a:ext cx="938983" cy="288115"/>
              <a:chOff x="10308455" y="2774544"/>
              <a:chExt cx="1138237" cy="288115"/>
            </a:xfrm>
          </p:grpSpPr>
          <p:sp>
            <p:nvSpPr>
              <p:cNvPr id="24" name="Rectangle 23"/>
              <p:cNvSpPr/>
              <p:nvPr/>
            </p:nvSpPr>
            <p:spPr bwMode="auto">
              <a:xfrm>
                <a:off x="10308455" y="2774544"/>
                <a:ext cx="1138237" cy="59883"/>
              </a:xfrm>
              <a:prstGeom prst="rect">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3" name="Rectangle 62"/>
              <p:cNvSpPr/>
              <p:nvPr/>
            </p:nvSpPr>
            <p:spPr bwMode="auto">
              <a:xfrm>
                <a:off x="10308455" y="2888660"/>
                <a:ext cx="1138237" cy="59883"/>
              </a:xfrm>
              <a:prstGeom prst="rect">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4" name="Rectangle 63"/>
              <p:cNvSpPr/>
              <p:nvPr/>
            </p:nvSpPr>
            <p:spPr bwMode="auto">
              <a:xfrm>
                <a:off x="10308455" y="3002776"/>
                <a:ext cx="1138237" cy="59883"/>
              </a:xfrm>
              <a:prstGeom prst="rect">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26" name="Rectangle 25"/>
            <p:cNvSpPr/>
            <p:nvPr/>
          </p:nvSpPr>
          <p:spPr bwMode="auto">
            <a:xfrm>
              <a:off x="10379498" y="2483890"/>
              <a:ext cx="935598" cy="101474"/>
            </a:xfrm>
            <a:prstGeom prst="rect">
              <a:avLst/>
            </a:prstGeom>
            <a:no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128" name="Group 4"/>
          <p:cNvGrpSpPr>
            <a:grpSpLocks noChangeAspect="1"/>
          </p:cNvGrpSpPr>
          <p:nvPr/>
        </p:nvGrpSpPr>
        <p:grpSpPr bwMode="auto">
          <a:xfrm>
            <a:off x="9436808" y="4012657"/>
            <a:ext cx="2476500" cy="1606551"/>
            <a:chOff x="4078" y="3201"/>
            <a:chExt cx="1560" cy="1012"/>
          </a:xfrm>
        </p:grpSpPr>
        <p:sp>
          <p:nvSpPr>
            <p:cNvPr id="129" name="AutoShape 3"/>
            <p:cNvSpPr>
              <a:spLocks noChangeAspect="1" noChangeArrowheads="1" noTextEdit="1"/>
            </p:cNvSpPr>
            <p:nvPr/>
          </p:nvSpPr>
          <p:spPr bwMode="auto">
            <a:xfrm>
              <a:off x="4078" y="3204"/>
              <a:ext cx="1560" cy="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Freeform 5"/>
            <p:cNvSpPr>
              <a:spLocks/>
            </p:cNvSpPr>
            <p:nvPr/>
          </p:nvSpPr>
          <p:spPr bwMode="auto">
            <a:xfrm>
              <a:off x="4081" y="3201"/>
              <a:ext cx="1554" cy="1012"/>
            </a:xfrm>
            <a:custGeom>
              <a:avLst/>
              <a:gdLst>
                <a:gd name="T0" fmla="*/ 14 w 445"/>
                <a:gd name="T1" fmla="*/ 289 h 289"/>
                <a:gd name="T2" fmla="*/ 431 w 445"/>
                <a:gd name="T3" fmla="*/ 289 h 289"/>
                <a:gd name="T4" fmla="*/ 445 w 445"/>
                <a:gd name="T5" fmla="*/ 274 h 289"/>
                <a:gd name="T6" fmla="*/ 445 w 445"/>
                <a:gd name="T7" fmla="*/ 15 h 289"/>
                <a:gd name="T8" fmla="*/ 431 w 445"/>
                <a:gd name="T9" fmla="*/ 0 h 289"/>
                <a:gd name="T10" fmla="*/ 14 w 445"/>
                <a:gd name="T11" fmla="*/ 0 h 289"/>
                <a:gd name="T12" fmla="*/ 0 w 445"/>
                <a:gd name="T13" fmla="*/ 15 h 289"/>
                <a:gd name="T14" fmla="*/ 0 w 445"/>
                <a:gd name="T15" fmla="*/ 274 h 289"/>
                <a:gd name="T16" fmla="*/ 14 w 445"/>
                <a:gd name="T17"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 h="289">
                  <a:moveTo>
                    <a:pt x="14" y="289"/>
                  </a:moveTo>
                  <a:cubicBezTo>
                    <a:pt x="431" y="289"/>
                    <a:pt x="431" y="289"/>
                    <a:pt x="431" y="289"/>
                  </a:cubicBezTo>
                  <a:cubicBezTo>
                    <a:pt x="440" y="289"/>
                    <a:pt x="445" y="283"/>
                    <a:pt x="445" y="274"/>
                  </a:cubicBezTo>
                  <a:cubicBezTo>
                    <a:pt x="445" y="15"/>
                    <a:pt x="445" y="15"/>
                    <a:pt x="445" y="15"/>
                  </a:cubicBezTo>
                  <a:cubicBezTo>
                    <a:pt x="445" y="6"/>
                    <a:pt x="440" y="0"/>
                    <a:pt x="431" y="0"/>
                  </a:cubicBezTo>
                  <a:cubicBezTo>
                    <a:pt x="14" y="0"/>
                    <a:pt x="14" y="0"/>
                    <a:pt x="14" y="0"/>
                  </a:cubicBezTo>
                  <a:cubicBezTo>
                    <a:pt x="7" y="0"/>
                    <a:pt x="0" y="6"/>
                    <a:pt x="0" y="15"/>
                  </a:cubicBezTo>
                  <a:cubicBezTo>
                    <a:pt x="0" y="274"/>
                    <a:pt x="0" y="274"/>
                    <a:pt x="0" y="274"/>
                  </a:cubicBezTo>
                  <a:cubicBezTo>
                    <a:pt x="0" y="283"/>
                    <a:pt x="7" y="289"/>
                    <a:pt x="14" y="289"/>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6"/>
            <p:cNvSpPr>
              <a:spLocks/>
            </p:cNvSpPr>
            <p:nvPr/>
          </p:nvSpPr>
          <p:spPr bwMode="auto">
            <a:xfrm>
              <a:off x="4148" y="3218"/>
              <a:ext cx="1420" cy="886"/>
            </a:xfrm>
            <a:custGeom>
              <a:avLst/>
              <a:gdLst>
                <a:gd name="T0" fmla="*/ 0 w 407"/>
                <a:gd name="T1" fmla="*/ 13 h 253"/>
                <a:gd name="T2" fmla="*/ 407 w 407"/>
                <a:gd name="T3" fmla="*/ 13 h 253"/>
                <a:gd name="T4" fmla="*/ 407 w 407"/>
                <a:gd name="T5" fmla="*/ 253 h 253"/>
                <a:gd name="T6" fmla="*/ 0 w 407"/>
                <a:gd name="T7" fmla="*/ 253 h 253"/>
                <a:gd name="T8" fmla="*/ 0 w 407"/>
                <a:gd name="T9" fmla="*/ 13 h 253"/>
              </a:gdLst>
              <a:ahLst/>
              <a:cxnLst>
                <a:cxn ang="0">
                  <a:pos x="T0" y="T1"/>
                </a:cxn>
                <a:cxn ang="0">
                  <a:pos x="T2" y="T3"/>
                </a:cxn>
                <a:cxn ang="0">
                  <a:pos x="T4" y="T5"/>
                </a:cxn>
                <a:cxn ang="0">
                  <a:pos x="T6" y="T7"/>
                </a:cxn>
                <a:cxn ang="0">
                  <a:pos x="T8" y="T9"/>
                </a:cxn>
              </a:cxnLst>
              <a:rect l="0" t="0" r="r" b="b"/>
              <a:pathLst>
                <a:path w="407" h="253">
                  <a:moveTo>
                    <a:pt x="0" y="13"/>
                  </a:moveTo>
                  <a:cubicBezTo>
                    <a:pt x="407" y="13"/>
                    <a:pt x="407" y="13"/>
                    <a:pt x="407" y="13"/>
                  </a:cubicBezTo>
                  <a:cubicBezTo>
                    <a:pt x="407" y="180"/>
                    <a:pt x="407" y="253"/>
                    <a:pt x="407" y="253"/>
                  </a:cubicBezTo>
                  <a:cubicBezTo>
                    <a:pt x="0" y="253"/>
                    <a:pt x="0" y="253"/>
                    <a:pt x="0" y="253"/>
                  </a:cubicBezTo>
                  <a:cubicBezTo>
                    <a:pt x="0" y="0"/>
                    <a:pt x="0" y="13"/>
                    <a:pt x="0" y="1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2" name="Freeform 7"/>
            <p:cNvSpPr>
              <a:spLocks noEditPoints="1"/>
            </p:cNvSpPr>
            <p:nvPr/>
          </p:nvSpPr>
          <p:spPr bwMode="auto">
            <a:xfrm>
              <a:off x="4148" y="3264"/>
              <a:ext cx="848" cy="840"/>
            </a:xfrm>
            <a:custGeom>
              <a:avLst/>
              <a:gdLst>
                <a:gd name="T0" fmla="*/ 243 w 243"/>
                <a:gd name="T1" fmla="*/ 0 h 240"/>
                <a:gd name="T2" fmla="*/ 0 w 243"/>
                <a:gd name="T3" fmla="*/ 0 h 240"/>
                <a:gd name="T4" fmla="*/ 0 w 243"/>
                <a:gd name="T5" fmla="*/ 240 h 240"/>
                <a:gd name="T6" fmla="*/ 212 w 243"/>
                <a:gd name="T7" fmla="*/ 240 h 240"/>
                <a:gd name="T8" fmla="*/ 243 w 243"/>
                <a:gd name="T9" fmla="*/ 0 h 240"/>
                <a:gd name="T10" fmla="*/ 0 w 243"/>
                <a:gd name="T11" fmla="*/ 0 h 240"/>
                <a:gd name="T12" fmla="*/ 0 w 243"/>
                <a:gd name="T13" fmla="*/ 0 h 240"/>
                <a:gd name="T14" fmla="*/ 0 w 243"/>
                <a:gd name="T15" fmla="*/ 0 h 240"/>
                <a:gd name="T16" fmla="*/ 0 w 243"/>
                <a:gd name="T17" fmla="*/ 0 h 240"/>
                <a:gd name="T18" fmla="*/ 0 w 243"/>
                <a:gd name="T1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240">
                  <a:moveTo>
                    <a:pt x="243" y="0"/>
                  </a:moveTo>
                  <a:cubicBezTo>
                    <a:pt x="185" y="0"/>
                    <a:pt x="105" y="0"/>
                    <a:pt x="0" y="0"/>
                  </a:cubicBezTo>
                  <a:cubicBezTo>
                    <a:pt x="0" y="1"/>
                    <a:pt x="0" y="20"/>
                    <a:pt x="0" y="240"/>
                  </a:cubicBezTo>
                  <a:cubicBezTo>
                    <a:pt x="212" y="240"/>
                    <a:pt x="212" y="240"/>
                    <a:pt x="212" y="240"/>
                  </a:cubicBezTo>
                  <a:cubicBezTo>
                    <a:pt x="243" y="0"/>
                    <a:pt x="243" y="0"/>
                    <a:pt x="24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3" name="Oval 8"/>
            <p:cNvSpPr>
              <a:spLocks noChangeArrowheads="1"/>
            </p:cNvSpPr>
            <p:nvPr/>
          </p:nvSpPr>
          <p:spPr bwMode="auto">
            <a:xfrm>
              <a:off x="4832" y="4129"/>
              <a:ext cx="49" cy="4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8" name="TextBox 27"/>
          <p:cNvSpPr txBox="1"/>
          <p:nvPr/>
        </p:nvSpPr>
        <p:spPr>
          <a:xfrm>
            <a:off x="10426053" y="2497839"/>
            <a:ext cx="863891" cy="83100"/>
          </a:xfrm>
          <a:prstGeom prst="rect">
            <a:avLst/>
          </a:prstGeom>
          <a:noFill/>
        </p:spPr>
        <p:txBody>
          <a:bodyPr wrap="square" lIns="0" tIns="0" rIns="0" bIns="0" rtlCol="0">
            <a:spAutoFit/>
          </a:bodyPr>
          <a:lstStyle/>
          <a:p>
            <a:pPr defTabSz="932503">
              <a:lnSpc>
                <a:spcPct val="90000"/>
              </a:lnSpc>
            </a:pPr>
            <a:r>
              <a:rPr lang="en-US" sz="600" b="1" spc="300" dirty="0" smtClean="0">
                <a:gradFill>
                  <a:gsLst>
                    <a:gs pos="2917">
                      <a:srgbClr val="505050"/>
                    </a:gs>
                    <a:gs pos="30000">
                      <a:srgbClr val="505050"/>
                    </a:gs>
                  </a:gsLst>
                  <a:lin ang="5400000" scaled="0"/>
                </a:gradFill>
              </a:rPr>
              <a:t>XXXXX</a:t>
            </a:r>
          </a:p>
        </p:txBody>
      </p:sp>
      <p:grpSp>
        <p:nvGrpSpPr>
          <p:cNvPr id="32" name="Group 31"/>
          <p:cNvGrpSpPr/>
          <p:nvPr/>
        </p:nvGrpSpPr>
        <p:grpSpPr>
          <a:xfrm>
            <a:off x="9713071" y="4433007"/>
            <a:ext cx="1628758" cy="652262"/>
            <a:chOff x="9713071" y="4433007"/>
            <a:chExt cx="1628758" cy="652262"/>
          </a:xfrm>
        </p:grpSpPr>
        <p:sp>
          <p:nvSpPr>
            <p:cNvPr id="69" name="Freeform 7"/>
            <p:cNvSpPr>
              <a:spLocks/>
            </p:cNvSpPr>
            <p:nvPr/>
          </p:nvSpPr>
          <p:spPr bwMode="auto">
            <a:xfrm>
              <a:off x="9713071" y="4433007"/>
              <a:ext cx="549581" cy="652262"/>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nvGrpSpPr>
            <p:cNvPr id="71" name="Group 70"/>
            <p:cNvGrpSpPr/>
            <p:nvPr/>
          </p:nvGrpSpPr>
          <p:grpSpPr>
            <a:xfrm>
              <a:off x="10402846" y="4725672"/>
              <a:ext cx="938983" cy="288115"/>
              <a:chOff x="10308455" y="2774544"/>
              <a:chExt cx="1138237" cy="288115"/>
            </a:xfrm>
          </p:grpSpPr>
          <p:sp>
            <p:nvSpPr>
              <p:cNvPr id="74" name="Rectangle 73"/>
              <p:cNvSpPr/>
              <p:nvPr/>
            </p:nvSpPr>
            <p:spPr bwMode="auto">
              <a:xfrm>
                <a:off x="10308455" y="2774544"/>
                <a:ext cx="1138237" cy="59883"/>
              </a:xfrm>
              <a:prstGeom prst="rect">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75" name="Rectangle 74"/>
              <p:cNvSpPr/>
              <p:nvPr/>
            </p:nvSpPr>
            <p:spPr bwMode="auto">
              <a:xfrm>
                <a:off x="10308455" y="2888660"/>
                <a:ext cx="1138237" cy="59883"/>
              </a:xfrm>
              <a:prstGeom prst="rect">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76" name="Rectangle 75"/>
              <p:cNvSpPr/>
              <p:nvPr/>
            </p:nvSpPr>
            <p:spPr bwMode="auto">
              <a:xfrm>
                <a:off x="10308455" y="3002776"/>
                <a:ext cx="1138237" cy="59883"/>
              </a:xfrm>
              <a:prstGeom prst="rect">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72" name="Rectangle 71"/>
            <p:cNvSpPr/>
            <p:nvPr/>
          </p:nvSpPr>
          <p:spPr bwMode="auto">
            <a:xfrm>
              <a:off x="10402847" y="4504490"/>
              <a:ext cx="935598" cy="101474"/>
            </a:xfrm>
            <a:prstGeom prst="rect">
              <a:avLst/>
            </a:prstGeom>
            <a:noFill/>
            <a:ln>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73" name="TextBox 72"/>
          <p:cNvSpPr txBox="1"/>
          <p:nvPr/>
        </p:nvSpPr>
        <p:spPr>
          <a:xfrm>
            <a:off x="10449402" y="4518439"/>
            <a:ext cx="863891" cy="83100"/>
          </a:xfrm>
          <a:prstGeom prst="rect">
            <a:avLst/>
          </a:prstGeom>
          <a:noFill/>
        </p:spPr>
        <p:txBody>
          <a:bodyPr wrap="square" lIns="0" tIns="0" rIns="0" bIns="0" rtlCol="0">
            <a:spAutoFit/>
          </a:bodyPr>
          <a:lstStyle/>
          <a:p>
            <a:pPr defTabSz="932503">
              <a:lnSpc>
                <a:spcPct val="90000"/>
              </a:lnSpc>
            </a:pPr>
            <a:r>
              <a:rPr lang="en-US" sz="600" b="1" spc="300" dirty="0" smtClean="0">
                <a:gradFill>
                  <a:gsLst>
                    <a:gs pos="2917">
                      <a:srgbClr val="505050"/>
                    </a:gs>
                    <a:gs pos="30000">
                      <a:srgbClr val="505050"/>
                    </a:gs>
                  </a:gsLst>
                  <a:lin ang="5400000" scaled="0"/>
                </a:gradFill>
              </a:rPr>
              <a:t>XXXXX</a:t>
            </a:r>
          </a:p>
        </p:txBody>
      </p:sp>
      <p:grpSp>
        <p:nvGrpSpPr>
          <p:cNvPr id="144" name="Group 18"/>
          <p:cNvGrpSpPr>
            <a:grpSpLocks noChangeAspect="1"/>
          </p:cNvGrpSpPr>
          <p:nvPr/>
        </p:nvGrpSpPr>
        <p:grpSpPr bwMode="auto">
          <a:xfrm>
            <a:off x="5330211" y="2295525"/>
            <a:ext cx="1268412" cy="2266950"/>
            <a:chOff x="2213" y="1446"/>
            <a:chExt cx="799" cy="1428"/>
          </a:xfrm>
        </p:grpSpPr>
        <p:sp>
          <p:nvSpPr>
            <p:cNvPr id="145" name="AutoShape 17"/>
            <p:cNvSpPr>
              <a:spLocks noChangeAspect="1" noChangeArrowheads="1" noTextEdit="1"/>
            </p:cNvSpPr>
            <p:nvPr/>
          </p:nvSpPr>
          <p:spPr bwMode="auto">
            <a:xfrm>
              <a:off x="2213" y="1446"/>
              <a:ext cx="799"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6" name="Freeform 19"/>
            <p:cNvSpPr>
              <a:spLocks/>
            </p:cNvSpPr>
            <p:nvPr/>
          </p:nvSpPr>
          <p:spPr bwMode="auto">
            <a:xfrm>
              <a:off x="2218" y="1446"/>
              <a:ext cx="789" cy="1428"/>
            </a:xfrm>
            <a:custGeom>
              <a:avLst/>
              <a:gdLst>
                <a:gd name="T0" fmla="*/ 142 w 151"/>
                <a:gd name="T1" fmla="*/ 0 h 276"/>
                <a:gd name="T2" fmla="*/ 10 w 151"/>
                <a:gd name="T3" fmla="*/ 0 h 276"/>
                <a:gd name="T4" fmla="*/ 0 w 151"/>
                <a:gd name="T5" fmla="*/ 10 h 276"/>
                <a:gd name="T6" fmla="*/ 0 w 151"/>
                <a:gd name="T7" fmla="*/ 266 h 276"/>
                <a:gd name="T8" fmla="*/ 10 w 151"/>
                <a:gd name="T9" fmla="*/ 276 h 276"/>
                <a:gd name="T10" fmla="*/ 142 w 151"/>
                <a:gd name="T11" fmla="*/ 276 h 276"/>
                <a:gd name="T12" fmla="*/ 151 w 151"/>
                <a:gd name="T13" fmla="*/ 266 h 276"/>
                <a:gd name="T14" fmla="*/ 151 w 151"/>
                <a:gd name="T15" fmla="*/ 10 h 276"/>
                <a:gd name="T16" fmla="*/ 142 w 151"/>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76">
                  <a:moveTo>
                    <a:pt x="142" y="0"/>
                  </a:moveTo>
                  <a:cubicBezTo>
                    <a:pt x="10" y="0"/>
                    <a:pt x="10" y="0"/>
                    <a:pt x="10" y="0"/>
                  </a:cubicBezTo>
                  <a:cubicBezTo>
                    <a:pt x="5" y="0"/>
                    <a:pt x="0" y="4"/>
                    <a:pt x="0" y="10"/>
                  </a:cubicBezTo>
                  <a:cubicBezTo>
                    <a:pt x="0" y="249"/>
                    <a:pt x="0" y="266"/>
                    <a:pt x="0" y="266"/>
                  </a:cubicBezTo>
                  <a:cubicBezTo>
                    <a:pt x="0" y="271"/>
                    <a:pt x="5" y="276"/>
                    <a:pt x="10" y="276"/>
                  </a:cubicBezTo>
                  <a:cubicBezTo>
                    <a:pt x="142" y="276"/>
                    <a:pt x="142" y="276"/>
                    <a:pt x="142" y="276"/>
                  </a:cubicBezTo>
                  <a:cubicBezTo>
                    <a:pt x="147" y="276"/>
                    <a:pt x="151" y="271"/>
                    <a:pt x="151" y="266"/>
                  </a:cubicBezTo>
                  <a:cubicBezTo>
                    <a:pt x="151" y="27"/>
                    <a:pt x="151" y="10"/>
                    <a:pt x="151" y="10"/>
                  </a:cubicBezTo>
                  <a:cubicBezTo>
                    <a:pt x="151" y="4"/>
                    <a:pt x="147" y="0"/>
                    <a:pt x="142"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7" name="Freeform 20"/>
            <p:cNvSpPr>
              <a:spLocks/>
            </p:cNvSpPr>
            <p:nvPr/>
          </p:nvSpPr>
          <p:spPr bwMode="auto">
            <a:xfrm>
              <a:off x="2297" y="1612"/>
              <a:ext cx="631" cy="1055"/>
            </a:xfrm>
            <a:custGeom>
              <a:avLst/>
              <a:gdLst>
                <a:gd name="T0" fmla="*/ 0 w 631"/>
                <a:gd name="T1" fmla="*/ 0 h 1055"/>
                <a:gd name="T2" fmla="*/ 631 w 631"/>
                <a:gd name="T3" fmla="*/ 0 h 1055"/>
                <a:gd name="T4" fmla="*/ 631 w 631"/>
                <a:gd name="T5" fmla="*/ 1055 h 1055"/>
                <a:gd name="T6" fmla="*/ 0 w 631"/>
                <a:gd name="T7" fmla="*/ 1055 h 1055"/>
                <a:gd name="T8" fmla="*/ 0 w 631"/>
                <a:gd name="T9" fmla="*/ 0 h 1055"/>
                <a:gd name="T10" fmla="*/ 0 w 631"/>
                <a:gd name="T11" fmla="*/ 0 h 1055"/>
              </a:gdLst>
              <a:ahLst/>
              <a:cxnLst>
                <a:cxn ang="0">
                  <a:pos x="T0" y="T1"/>
                </a:cxn>
                <a:cxn ang="0">
                  <a:pos x="T2" y="T3"/>
                </a:cxn>
                <a:cxn ang="0">
                  <a:pos x="T4" y="T5"/>
                </a:cxn>
                <a:cxn ang="0">
                  <a:pos x="T6" y="T7"/>
                </a:cxn>
                <a:cxn ang="0">
                  <a:pos x="T8" y="T9"/>
                </a:cxn>
                <a:cxn ang="0">
                  <a:pos x="T10" y="T11"/>
                </a:cxn>
              </a:cxnLst>
              <a:rect l="0" t="0" r="r" b="b"/>
              <a:pathLst>
                <a:path w="631" h="1055">
                  <a:moveTo>
                    <a:pt x="0" y="0"/>
                  </a:moveTo>
                  <a:lnTo>
                    <a:pt x="631" y="0"/>
                  </a:lnTo>
                  <a:lnTo>
                    <a:pt x="631" y="1055"/>
                  </a:lnTo>
                  <a:lnTo>
                    <a:pt x="0" y="1055"/>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21"/>
            <p:cNvSpPr>
              <a:spLocks/>
            </p:cNvSpPr>
            <p:nvPr/>
          </p:nvSpPr>
          <p:spPr bwMode="auto">
            <a:xfrm>
              <a:off x="2495" y="1519"/>
              <a:ext cx="240" cy="31"/>
            </a:xfrm>
            <a:custGeom>
              <a:avLst/>
              <a:gdLst>
                <a:gd name="T0" fmla="*/ 46 w 46"/>
                <a:gd name="T1" fmla="*/ 3 h 6"/>
                <a:gd name="T2" fmla="*/ 42 w 46"/>
                <a:gd name="T3" fmla="*/ 6 h 6"/>
                <a:gd name="T4" fmla="*/ 3 w 46"/>
                <a:gd name="T5" fmla="*/ 6 h 6"/>
                <a:gd name="T6" fmla="*/ 0 w 46"/>
                <a:gd name="T7" fmla="*/ 3 h 6"/>
                <a:gd name="T8" fmla="*/ 3 w 46"/>
                <a:gd name="T9" fmla="*/ 0 h 6"/>
                <a:gd name="T10" fmla="*/ 42 w 46"/>
                <a:gd name="T11" fmla="*/ 0 h 6"/>
                <a:gd name="T12" fmla="*/ 46 w 4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6" y="3"/>
                  </a:moveTo>
                  <a:cubicBezTo>
                    <a:pt x="46" y="4"/>
                    <a:pt x="44" y="6"/>
                    <a:pt x="42" y="6"/>
                  </a:cubicBezTo>
                  <a:cubicBezTo>
                    <a:pt x="3" y="6"/>
                    <a:pt x="3" y="6"/>
                    <a:pt x="3" y="6"/>
                  </a:cubicBezTo>
                  <a:cubicBezTo>
                    <a:pt x="1" y="6"/>
                    <a:pt x="0" y="4"/>
                    <a:pt x="0" y="3"/>
                  </a:cubicBezTo>
                  <a:cubicBezTo>
                    <a:pt x="0" y="1"/>
                    <a:pt x="1" y="0"/>
                    <a:pt x="3" y="0"/>
                  </a:cubicBezTo>
                  <a:cubicBezTo>
                    <a:pt x="42" y="0"/>
                    <a:pt x="42" y="0"/>
                    <a:pt x="42" y="0"/>
                  </a:cubicBezTo>
                  <a:cubicBezTo>
                    <a:pt x="44" y="0"/>
                    <a:pt x="46" y="1"/>
                    <a:pt x="4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22"/>
            <p:cNvSpPr>
              <a:spLocks/>
            </p:cNvSpPr>
            <p:nvPr/>
          </p:nvSpPr>
          <p:spPr bwMode="auto">
            <a:xfrm>
              <a:off x="2297" y="2667"/>
              <a:ext cx="208" cy="0"/>
            </a:xfrm>
            <a:custGeom>
              <a:avLst/>
              <a:gdLst>
                <a:gd name="T0" fmla="*/ 0 w 208"/>
                <a:gd name="T1" fmla="*/ 208 w 208"/>
                <a:gd name="T2" fmla="*/ 208 w 208"/>
                <a:gd name="T3" fmla="*/ 0 w 208"/>
                <a:gd name="T4" fmla="*/ 0 w 208"/>
                <a:gd name="T5" fmla="*/ 0 w 208"/>
              </a:gdLst>
              <a:ahLst/>
              <a:cxnLst>
                <a:cxn ang="0">
                  <a:pos x="T0" y="0"/>
                </a:cxn>
                <a:cxn ang="0">
                  <a:pos x="T1" y="0"/>
                </a:cxn>
                <a:cxn ang="0">
                  <a:pos x="T2" y="0"/>
                </a:cxn>
                <a:cxn ang="0">
                  <a:pos x="T3" y="0"/>
                </a:cxn>
                <a:cxn ang="0">
                  <a:pos x="T4" y="0"/>
                </a:cxn>
                <a:cxn ang="0">
                  <a:pos x="T5" y="0"/>
                </a:cxn>
              </a:cxnLst>
              <a:rect l="0" t="0" r="r" b="b"/>
              <a:pathLst>
                <a:path w="208">
                  <a:moveTo>
                    <a:pt x="0" y="0"/>
                  </a:moveTo>
                  <a:lnTo>
                    <a:pt x="208" y="0"/>
                  </a:lnTo>
                  <a:lnTo>
                    <a:pt x="208" y="0"/>
                  </a:lnTo>
                  <a:lnTo>
                    <a:pt x="0" y="0"/>
                  </a:lnTo>
                  <a:lnTo>
                    <a:pt x="0" y="0"/>
                  </a:lnTo>
                  <a:lnTo>
                    <a:pt x="0" y="0"/>
                  </a:lnTo>
                  <a:close/>
                </a:path>
              </a:pathLst>
            </a:custGeom>
            <a:solidFill>
              <a:srgbClr val="5D48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3"/>
            <p:cNvSpPr>
              <a:spLocks/>
            </p:cNvSpPr>
            <p:nvPr/>
          </p:nvSpPr>
          <p:spPr bwMode="auto">
            <a:xfrm>
              <a:off x="2297" y="1612"/>
              <a:ext cx="370" cy="1055"/>
            </a:xfrm>
            <a:custGeom>
              <a:avLst/>
              <a:gdLst>
                <a:gd name="T0" fmla="*/ 370 w 370"/>
                <a:gd name="T1" fmla="*/ 0 h 1055"/>
                <a:gd name="T2" fmla="*/ 0 w 370"/>
                <a:gd name="T3" fmla="*/ 0 h 1055"/>
                <a:gd name="T4" fmla="*/ 0 w 370"/>
                <a:gd name="T5" fmla="*/ 1055 h 1055"/>
                <a:gd name="T6" fmla="*/ 208 w 370"/>
                <a:gd name="T7" fmla="*/ 1055 h 1055"/>
                <a:gd name="T8" fmla="*/ 370 w 370"/>
                <a:gd name="T9" fmla="*/ 0 h 1055"/>
                <a:gd name="T10" fmla="*/ 370 w 370"/>
                <a:gd name="T11" fmla="*/ 0 h 1055"/>
                <a:gd name="T12" fmla="*/ 370 w 370"/>
                <a:gd name="T13" fmla="*/ 0 h 1055"/>
              </a:gdLst>
              <a:ahLst/>
              <a:cxnLst>
                <a:cxn ang="0">
                  <a:pos x="T0" y="T1"/>
                </a:cxn>
                <a:cxn ang="0">
                  <a:pos x="T2" y="T3"/>
                </a:cxn>
                <a:cxn ang="0">
                  <a:pos x="T4" y="T5"/>
                </a:cxn>
                <a:cxn ang="0">
                  <a:pos x="T6" y="T7"/>
                </a:cxn>
                <a:cxn ang="0">
                  <a:pos x="T8" y="T9"/>
                </a:cxn>
                <a:cxn ang="0">
                  <a:pos x="T10" y="T11"/>
                </a:cxn>
                <a:cxn ang="0">
                  <a:pos x="T12" y="T13"/>
                </a:cxn>
              </a:cxnLst>
              <a:rect l="0" t="0" r="r" b="b"/>
              <a:pathLst>
                <a:path w="370" h="1055">
                  <a:moveTo>
                    <a:pt x="370" y="0"/>
                  </a:moveTo>
                  <a:lnTo>
                    <a:pt x="0" y="0"/>
                  </a:lnTo>
                  <a:lnTo>
                    <a:pt x="0" y="1055"/>
                  </a:lnTo>
                  <a:lnTo>
                    <a:pt x="208" y="1055"/>
                  </a:lnTo>
                  <a:lnTo>
                    <a:pt x="370" y="0"/>
                  </a:lnTo>
                  <a:lnTo>
                    <a:pt x="370" y="0"/>
                  </a:lnTo>
                  <a:lnTo>
                    <a:pt x="37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Oval 24"/>
            <p:cNvSpPr>
              <a:spLocks noChangeArrowheads="1"/>
            </p:cNvSpPr>
            <p:nvPr/>
          </p:nvSpPr>
          <p:spPr bwMode="auto">
            <a:xfrm>
              <a:off x="2558" y="2703"/>
              <a:ext cx="130"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35" name="Group 34"/>
          <p:cNvGrpSpPr/>
          <p:nvPr/>
        </p:nvGrpSpPr>
        <p:grpSpPr>
          <a:xfrm>
            <a:off x="5528510" y="2597454"/>
            <a:ext cx="858496" cy="934429"/>
            <a:chOff x="5064468" y="2221770"/>
            <a:chExt cx="858496" cy="934429"/>
          </a:xfrm>
          <a:solidFill>
            <a:schemeClr val="bg2"/>
          </a:solidFill>
        </p:grpSpPr>
        <p:sp>
          <p:nvSpPr>
            <p:cNvPr id="79" name="Freeform 7"/>
            <p:cNvSpPr>
              <a:spLocks/>
            </p:cNvSpPr>
            <p:nvPr/>
          </p:nvSpPr>
          <p:spPr bwMode="auto">
            <a:xfrm>
              <a:off x="5081492" y="2221770"/>
              <a:ext cx="263606" cy="312857"/>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chemeClr val="tx1">
                <a:lumMod val="50000"/>
              </a:schemeClr>
            </a:solidFill>
            <a:ln>
              <a:noFill/>
            </a:ln>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nvGrpSpPr>
            <p:cNvPr id="80" name="Group 79"/>
            <p:cNvGrpSpPr/>
            <p:nvPr/>
          </p:nvGrpSpPr>
          <p:grpSpPr>
            <a:xfrm>
              <a:off x="5064468" y="2669415"/>
              <a:ext cx="858496" cy="288115"/>
              <a:chOff x="10308455" y="2774544"/>
              <a:chExt cx="1138237" cy="288115"/>
            </a:xfrm>
            <a:grpFill/>
          </p:grpSpPr>
          <p:sp>
            <p:nvSpPr>
              <p:cNvPr id="82" name="Rectangle 81"/>
              <p:cNvSpPr/>
              <p:nvPr/>
            </p:nvSpPr>
            <p:spPr bwMode="auto">
              <a:xfrm>
                <a:off x="10308455" y="2774544"/>
                <a:ext cx="1138237" cy="59883"/>
              </a:xfrm>
              <a:prstGeom prst="rect">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83" name="Rectangle 82"/>
              <p:cNvSpPr/>
              <p:nvPr/>
            </p:nvSpPr>
            <p:spPr bwMode="auto">
              <a:xfrm>
                <a:off x="10308455" y="2888660"/>
                <a:ext cx="1138237" cy="59883"/>
              </a:xfrm>
              <a:prstGeom prst="rect">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84" name="Rectangle 83"/>
              <p:cNvSpPr/>
              <p:nvPr/>
            </p:nvSpPr>
            <p:spPr bwMode="auto">
              <a:xfrm>
                <a:off x="10308455" y="3002776"/>
                <a:ext cx="1138237" cy="59883"/>
              </a:xfrm>
              <a:prstGeom prst="rect">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81" name="Rectangle 80"/>
            <p:cNvSpPr/>
            <p:nvPr/>
          </p:nvSpPr>
          <p:spPr bwMode="auto">
            <a:xfrm>
              <a:off x="5064468" y="3054725"/>
              <a:ext cx="858495" cy="101474"/>
            </a:xfrm>
            <a:prstGeom prst="rect">
              <a:avLst/>
            </a:prstGeom>
            <a:noFill/>
            <a:ln w="12700">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37" name="TextBox 36"/>
          <p:cNvSpPr txBox="1"/>
          <p:nvPr/>
        </p:nvSpPr>
        <p:spPr>
          <a:xfrm>
            <a:off x="5383216" y="3292968"/>
            <a:ext cx="872629" cy="392415"/>
          </a:xfrm>
          <a:prstGeom prst="rect">
            <a:avLst/>
          </a:prstGeom>
          <a:noFill/>
        </p:spPr>
        <p:txBody>
          <a:bodyPr wrap="square" lIns="182880" tIns="146304" rIns="182880" bIns="146304" rtlCol="0">
            <a:spAutoFit/>
          </a:bodyPr>
          <a:lstStyle/>
          <a:p>
            <a:pPr defTabSz="932503">
              <a:lnSpc>
                <a:spcPct val="90000"/>
              </a:lnSpc>
            </a:pPr>
            <a:r>
              <a:rPr lang="en-US" sz="700" b="1" spc="300" dirty="0" smtClean="0">
                <a:gradFill>
                  <a:gsLst>
                    <a:gs pos="2917">
                      <a:srgbClr val="505050"/>
                    </a:gs>
                    <a:gs pos="30000">
                      <a:srgbClr val="505050"/>
                    </a:gs>
                  </a:gsLst>
                  <a:lin ang="5400000" scaled="0"/>
                </a:gradFill>
              </a:rPr>
              <a:t>XXXXX</a:t>
            </a:r>
          </a:p>
        </p:txBody>
      </p:sp>
      <p:grpSp>
        <p:nvGrpSpPr>
          <p:cNvPr id="103" name="Group 102"/>
          <p:cNvGrpSpPr/>
          <p:nvPr/>
        </p:nvGrpSpPr>
        <p:grpSpPr>
          <a:xfrm>
            <a:off x="9713071" y="4433007"/>
            <a:ext cx="1628758" cy="652262"/>
            <a:chOff x="9713071" y="4433007"/>
            <a:chExt cx="1628758" cy="652262"/>
          </a:xfrm>
          <a:solidFill>
            <a:schemeClr val="bg2"/>
          </a:solidFill>
        </p:grpSpPr>
        <p:sp>
          <p:nvSpPr>
            <p:cNvPr id="104" name="Freeform 7"/>
            <p:cNvSpPr>
              <a:spLocks/>
            </p:cNvSpPr>
            <p:nvPr/>
          </p:nvSpPr>
          <p:spPr bwMode="auto">
            <a:xfrm>
              <a:off x="9713071" y="4433007"/>
              <a:ext cx="549581" cy="652262"/>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nvGrpSpPr>
            <p:cNvPr id="105" name="Group 104"/>
            <p:cNvGrpSpPr/>
            <p:nvPr/>
          </p:nvGrpSpPr>
          <p:grpSpPr>
            <a:xfrm>
              <a:off x="10402846" y="4725672"/>
              <a:ext cx="938983" cy="288115"/>
              <a:chOff x="10308455" y="2774544"/>
              <a:chExt cx="1138237" cy="288115"/>
            </a:xfrm>
            <a:grpFill/>
          </p:grpSpPr>
          <p:sp>
            <p:nvSpPr>
              <p:cNvPr id="107" name="Rectangle 106"/>
              <p:cNvSpPr/>
              <p:nvPr/>
            </p:nvSpPr>
            <p:spPr bwMode="auto">
              <a:xfrm>
                <a:off x="10308455" y="2774544"/>
                <a:ext cx="1138237" cy="5988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08" name="Rectangle 107"/>
              <p:cNvSpPr/>
              <p:nvPr/>
            </p:nvSpPr>
            <p:spPr bwMode="auto">
              <a:xfrm>
                <a:off x="10308455" y="2888660"/>
                <a:ext cx="1138237" cy="5988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09" name="Rectangle 108"/>
              <p:cNvSpPr/>
              <p:nvPr/>
            </p:nvSpPr>
            <p:spPr bwMode="auto">
              <a:xfrm>
                <a:off x="10308455" y="3002776"/>
                <a:ext cx="1138237" cy="59883"/>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106" name="Rectangle 105"/>
            <p:cNvSpPr/>
            <p:nvPr/>
          </p:nvSpPr>
          <p:spPr bwMode="auto">
            <a:xfrm>
              <a:off x="10402847" y="4504490"/>
              <a:ext cx="935598" cy="101474"/>
            </a:xfrm>
            <a:prstGeom prst="rect">
              <a:avLst/>
            </a:prstGeom>
            <a:no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110" name="Group 109"/>
          <p:cNvGrpSpPr/>
          <p:nvPr/>
        </p:nvGrpSpPr>
        <p:grpSpPr>
          <a:xfrm>
            <a:off x="9689722" y="2412407"/>
            <a:ext cx="1628758" cy="652262"/>
            <a:chOff x="9713071" y="4433007"/>
            <a:chExt cx="1628758" cy="652262"/>
          </a:xfrm>
          <a:solidFill>
            <a:schemeClr val="accent2"/>
          </a:solidFill>
        </p:grpSpPr>
        <p:sp>
          <p:nvSpPr>
            <p:cNvPr id="111" name="Freeform 7"/>
            <p:cNvSpPr>
              <a:spLocks/>
            </p:cNvSpPr>
            <p:nvPr/>
          </p:nvSpPr>
          <p:spPr bwMode="auto">
            <a:xfrm>
              <a:off x="9713071" y="4433007"/>
              <a:ext cx="549581" cy="652262"/>
            </a:xfrm>
            <a:custGeom>
              <a:avLst/>
              <a:gdLst>
                <a:gd name="T0" fmla="*/ 925 w 925"/>
                <a:gd name="T1" fmla="*/ 1097 h 1097"/>
                <a:gd name="T2" fmla="*/ 854 w 925"/>
                <a:gd name="T3" fmla="*/ 770 h 1097"/>
                <a:gd name="T4" fmla="*/ 701 w 925"/>
                <a:gd name="T5" fmla="*/ 666 h 1097"/>
                <a:gd name="T6" fmla="*/ 608 w 925"/>
                <a:gd name="T7" fmla="*/ 622 h 1097"/>
                <a:gd name="T8" fmla="*/ 602 w 925"/>
                <a:gd name="T9" fmla="*/ 584 h 1097"/>
                <a:gd name="T10" fmla="*/ 569 w 925"/>
                <a:gd name="T11" fmla="*/ 579 h 1097"/>
                <a:gd name="T12" fmla="*/ 564 w 925"/>
                <a:gd name="T13" fmla="*/ 535 h 1097"/>
                <a:gd name="T14" fmla="*/ 602 w 925"/>
                <a:gd name="T15" fmla="*/ 448 h 1097"/>
                <a:gd name="T16" fmla="*/ 641 w 925"/>
                <a:gd name="T17" fmla="*/ 398 h 1097"/>
                <a:gd name="T18" fmla="*/ 624 w 925"/>
                <a:gd name="T19" fmla="*/ 322 h 1097"/>
                <a:gd name="T20" fmla="*/ 624 w 925"/>
                <a:gd name="T21" fmla="*/ 169 h 1097"/>
                <a:gd name="T22" fmla="*/ 351 w 925"/>
                <a:gd name="T23" fmla="*/ 98 h 1097"/>
                <a:gd name="T24" fmla="*/ 285 w 925"/>
                <a:gd name="T25" fmla="*/ 278 h 1097"/>
                <a:gd name="T26" fmla="*/ 301 w 925"/>
                <a:gd name="T27" fmla="*/ 327 h 1097"/>
                <a:gd name="T28" fmla="*/ 296 w 925"/>
                <a:gd name="T29" fmla="*/ 409 h 1097"/>
                <a:gd name="T30" fmla="*/ 323 w 925"/>
                <a:gd name="T31" fmla="*/ 448 h 1097"/>
                <a:gd name="T32" fmla="*/ 367 w 925"/>
                <a:gd name="T33" fmla="*/ 535 h 1097"/>
                <a:gd name="T34" fmla="*/ 367 w 925"/>
                <a:gd name="T35" fmla="*/ 579 h 1097"/>
                <a:gd name="T36" fmla="*/ 334 w 925"/>
                <a:gd name="T37" fmla="*/ 584 h 1097"/>
                <a:gd name="T38" fmla="*/ 329 w 925"/>
                <a:gd name="T39" fmla="*/ 617 h 1097"/>
                <a:gd name="T40" fmla="*/ 241 w 925"/>
                <a:gd name="T41" fmla="*/ 660 h 1097"/>
                <a:gd name="T42" fmla="*/ 61 w 925"/>
                <a:gd name="T43" fmla="*/ 802 h 1097"/>
                <a:gd name="T44" fmla="*/ 0 w 925"/>
                <a:gd name="T45" fmla="*/ 1097 h 1097"/>
                <a:gd name="T46" fmla="*/ 925 w 925"/>
                <a:gd name="T47" fmla="*/ 1097 h 1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5" h="1097">
                  <a:moveTo>
                    <a:pt x="925" y="1097"/>
                  </a:moveTo>
                  <a:cubicBezTo>
                    <a:pt x="925" y="1037"/>
                    <a:pt x="854" y="770"/>
                    <a:pt x="854" y="770"/>
                  </a:cubicBezTo>
                  <a:cubicBezTo>
                    <a:pt x="854" y="731"/>
                    <a:pt x="799" y="688"/>
                    <a:pt x="701" y="666"/>
                  </a:cubicBezTo>
                  <a:cubicBezTo>
                    <a:pt x="651" y="650"/>
                    <a:pt x="608" y="622"/>
                    <a:pt x="608" y="622"/>
                  </a:cubicBezTo>
                  <a:cubicBezTo>
                    <a:pt x="597" y="617"/>
                    <a:pt x="602" y="584"/>
                    <a:pt x="602" y="584"/>
                  </a:cubicBezTo>
                  <a:cubicBezTo>
                    <a:pt x="569" y="579"/>
                    <a:pt x="569" y="579"/>
                    <a:pt x="569" y="579"/>
                  </a:cubicBezTo>
                  <a:cubicBezTo>
                    <a:pt x="569" y="573"/>
                    <a:pt x="564" y="535"/>
                    <a:pt x="564" y="535"/>
                  </a:cubicBezTo>
                  <a:cubicBezTo>
                    <a:pt x="602" y="524"/>
                    <a:pt x="602" y="448"/>
                    <a:pt x="602" y="448"/>
                  </a:cubicBezTo>
                  <a:cubicBezTo>
                    <a:pt x="624" y="458"/>
                    <a:pt x="641" y="398"/>
                    <a:pt x="641" y="398"/>
                  </a:cubicBezTo>
                  <a:cubicBezTo>
                    <a:pt x="668" y="316"/>
                    <a:pt x="624" y="322"/>
                    <a:pt x="624" y="322"/>
                  </a:cubicBezTo>
                  <a:cubicBezTo>
                    <a:pt x="641" y="262"/>
                    <a:pt x="624" y="169"/>
                    <a:pt x="624" y="169"/>
                  </a:cubicBezTo>
                  <a:cubicBezTo>
                    <a:pt x="608" y="0"/>
                    <a:pt x="318" y="43"/>
                    <a:pt x="351" y="98"/>
                  </a:cubicBezTo>
                  <a:cubicBezTo>
                    <a:pt x="263" y="87"/>
                    <a:pt x="285" y="278"/>
                    <a:pt x="285" y="278"/>
                  </a:cubicBezTo>
                  <a:cubicBezTo>
                    <a:pt x="301" y="327"/>
                    <a:pt x="301" y="327"/>
                    <a:pt x="301" y="327"/>
                  </a:cubicBezTo>
                  <a:cubicBezTo>
                    <a:pt x="269" y="349"/>
                    <a:pt x="290" y="377"/>
                    <a:pt x="296" y="409"/>
                  </a:cubicBezTo>
                  <a:cubicBezTo>
                    <a:pt x="296" y="458"/>
                    <a:pt x="323" y="448"/>
                    <a:pt x="323" y="448"/>
                  </a:cubicBezTo>
                  <a:cubicBezTo>
                    <a:pt x="329" y="529"/>
                    <a:pt x="367" y="535"/>
                    <a:pt x="367" y="535"/>
                  </a:cubicBezTo>
                  <a:cubicBezTo>
                    <a:pt x="372" y="584"/>
                    <a:pt x="367" y="579"/>
                    <a:pt x="367" y="579"/>
                  </a:cubicBezTo>
                  <a:cubicBezTo>
                    <a:pt x="334" y="584"/>
                    <a:pt x="334" y="584"/>
                    <a:pt x="334" y="584"/>
                  </a:cubicBezTo>
                  <a:cubicBezTo>
                    <a:pt x="334" y="595"/>
                    <a:pt x="329" y="617"/>
                    <a:pt x="329" y="617"/>
                  </a:cubicBezTo>
                  <a:cubicBezTo>
                    <a:pt x="290" y="633"/>
                    <a:pt x="279" y="644"/>
                    <a:pt x="241" y="660"/>
                  </a:cubicBezTo>
                  <a:cubicBezTo>
                    <a:pt x="159" y="699"/>
                    <a:pt x="77" y="742"/>
                    <a:pt x="61" y="802"/>
                  </a:cubicBezTo>
                  <a:cubicBezTo>
                    <a:pt x="44" y="862"/>
                    <a:pt x="0" y="1097"/>
                    <a:pt x="0" y="1097"/>
                  </a:cubicBezTo>
                  <a:cubicBezTo>
                    <a:pt x="925" y="1097"/>
                    <a:pt x="925" y="1097"/>
                    <a:pt x="925" y="109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nvGrpSpPr>
            <p:cNvPr id="112" name="Group 111"/>
            <p:cNvGrpSpPr/>
            <p:nvPr/>
          </p:nvGrpSpPr>
          <p:grpSpPr>
            <a:xfrm>
              <a:off x="10402846" y="4725672"/>
              <a:ext cx="938983" cy="288115"/>
              <a:chOff x="10308455" y="2774544"/>
              <a:chExt cx="1138237" cy="288115"/>
            </a:xfrm>
            <a:grpFill/>
          </p:grpSpPr>
          <p:sp>
            <p:nvSpPr>
              <p:cNvPr id="114" name="Rectangle 113"/>
              <p:cNvSpPr/>
              <p:nvPr/>
            </p:nvSpPr>
            <p:spPr bwMode="auto">
              <a:xfrm>
                <a:off x="10308455" y="2774544"/>
                <a:ext cx="1138237" cy="59883"/>
              </a:xfrm>
              <a:prstGeom prst="rect">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15" name="Rectangle 114"/>
              <p:cNvSpPr/>
              <p:nvPr/>
            </p:nvSpPr>
            <p:spPr bwMode="auto">
              <a:xfrm>
                <a:off x="10308455" y="2888660"/>
                <a:ext cx="1138237" cy="59883"/>
              </a:xfrm>
              <a:prstGeom prst="rect">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16" name="Rectangle 115"/>
              <p:cNvSpPr/>
              <p:nvPr/>
            </p:nvSpPr>
            <p:spPr bwMode="auto">
              <a:xfrm>
                <a:off x="10308455" y="3002776"/>
                <a:ext cx="1138237" cy="59883"/>
              </a:xfrm>
              <a:prstGeom prst="rect">
                <a:avLst/>
              </a:prstGeom>
              <a:solidFill>
                <a:srgbClr val="DC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113" name="Rectangle 112"/>
            <p:cNvSpPr/>
            <p:nvPr/>
          </p:nvSpPr>
          <p:spPr bwMode="auto">
            <a:xfrm>
              <a:off x="10402847" y="4504490"/>
              <a:ext cx="935598" cy="101474"/>
            </a:xfrm>
            <a:prstGeom prst="rect">
              <a:avLst/>
            </a:prstGeom>
            <a:noFill/>
            <a:ln>
              <a:solidFill>
                <a:srgbClr val="DC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grpSp>
        <p:nvGrpSpPr>
          <p:cNvPr id="203" name="Group 202"/>
          <p:cNvGrpSpPr/>
          <p:nvPr/>
        </p:nvGrpSpPr>
        <p:grpSpPr>
          <a:xfrm>
            <a:off x="10720476" y="3274243"/>
            <a:ext cx="1114426" cy="1112838"/>
            <a:chOff x="10720476" y="3274243"/>
            <a:chExt cx="1114426" cy="1112838"/>
          </a:xfrm>
        </p:grpSpPr>
        <p:sp>
          <p:nvSpPr>
            <p:cNvPr id="198" name="Freeform 197"/>
            <p:cNvSpPr/>
            <p:nvPr/>
          </p:nvSpPr>
          <p:spPr bwMode="auto">
            <a:xfrm>
              <a:off x="10915650" y="3409950"/>
              <a:ext cx="838200" cy="885825"/>
            </a:xfrm>
            <a:custGeom>
              <a:avLst/>
              <a:gdLst>
                <a:gd name="connsiteX0" fmla="*/ 390525 w 838200"/>
                <a:gd name="connsiteY0" fmla="*/ 0 h 885825"/>
                <a:gd name="connsiteX1" fmla="*/ 0 w 838200"/>
                <a:gd name="connsiteY1" fmla="*/ 371475 h 885825"/>
                <a:gd name="connsiteX2" fmla="*/ 419100 w 838200"/>
                <a:gd name="connsiteY2" fmla="*/ 885825 h 885825"/>
                <a:gd name="connsiteX3" fmla="*/ 838200 w 838200"/>
                <a:gd name="connsiteY3" fmla="*/ 438150 h 885825"/>
                <a:gd name="connsiteX4" fmla="*/ 390525 w 838200"/>
                <a:gd name="connsiteY4" fmla="*/ 0 h 88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200" h="885825">
                  <a:moveTo>
                    <a:pt x="390525" y="0"/>
                  </a:moveTo>
                  <a:lnTo>
                    <a:pt x="0" y="371475"/>
                  </a:lnTo>
                  <a:lnTo>
                    <a:pt x="419100" y="885825"/>
                  </a:lnTo>
                  <a:lnTo>
                    <a:pt x="838200" y="438150"/>
                  </a:lnTo>
                  <a:lnTo>
                    <a:pt x="390525" y="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02" name="Freeform 22"/>
            <p:cNvSpPr>
              <a:spLocks noEditPoints="1"/>
            </p:cNvSpPr>
            <p:nvPr/>
          </p:nvSpPr>
          <p:spPr bwMode="auto">
            <a:xfrm>
              <a:off x="10720476" y="3274243"/>
              <a:ext cx="1114426" cy="1112838"/>
            </a:xfrm>
            <a:custGeom>
              <a:avLst/>
              <a:gdLst>
                <a:gd name="T0" fmla="*/ 1900 w 1970"/>
                <a:gd name="T1" fmla="*/ 851 h 1965"/>
                <a:gd name="T2" fmla="*/ 1900 w 1970"/>
                <a:gd name="T3" fmla="*/ 1108 h 1965"/>
                <a:gd name="T4" fmla="*/ 1117 w 1970"/>
                <a:gd name="T5" fmla="*/ 1894 h 1965"/>
                <a:gd name="T6" fmla="*/ 859 w 1970"/>
                <a:gd name="T7" fmla="*/ 1894 h 1965"/>
                <a:gd name="T8" fmla="*/ 71 w 1970"/>
                <a:gd name="T9" fmla="*/ 1108 h 1965"/>
                <a:gd name="T10" fmla="*/ 71 w 1970"/>
                <a:gd name="T11" fmla="*/ 851 h 1965"/>
                <a:gd name="T12" fmla="*/ 859 w 1970"/>
                <a:gd name="T13" fmla="*/ 70 h 1965"/>
                <a:gd name="T14" fmla="*/ 1117 w 1970"/>
                <a:gd name="T15" fmla="*/ 70 h 1965"/>
                <a:gd name="T16" fmla="*/ 1900 w 1970"/>
                <a:gd name="T17" fmla="*/ 851 h 1965"/>
                <a:gd name="T18" fmla="*/ 1900 w 1970"/>
                <a:gd name="T19" fmla="*/ 851 h 1965"/>
                <a:gd name="T20" fmla="*/ 1041 w 1970"/>
                <a:gd name="T21" fmla="*/ 947 h 1965"/>
                <a:gd name="T22" fmla="*/ 1086 w 1970"/>
                <a:gd name="T23" fmla="*/ 781 h 1965"/>
                <a:gd name="T24" fmla="*/ 1122 w 1970"/>
                <a:gd name="T25" fmla="*/ 559 h 1965"/>
                <a:gd name="T26" fmla="*/ 1086 w 1970"/>
                <a:gd name="T27" fmla="*/ 463 h 1965"/>
                <a:gd name="T28" fmla="*/ 990 w 1970"/>
                <a:gd name="T29" fmla="*/ 428 h 1965"/>
                <a:gd name="T30" fmla="*/ 899 w 1970"/>
                <a:gd name="T31" fmla="*/ 463 h 1965"/>
                <a:gd name="T32" fmla="*/ 864 w 1970"/>
                <a:gd name="T33" fmla="*/ 559 h 1965"/>
                <a:gd name="T34" fmla="*/ 899 w 1970"/>
                <a:gd name="T35" fmla="*/ 781 h 1965"/>
                <a:gd name="T36" fmla="*/ 940 w 1970"/>
                <a:gd name="T37" fmla="*/ 947 h 1965"/>
                <a:gd name="T38" fmla="*/ 975 w 1970"/>
                <a:gd name="T39" fmla="*/ 1164 h 1965"/>
                <a:gd name="T40" fmla="*/ 1011 w 1970"/>
                <a:gd name="T41" fmla="*/ 1164 h 1965"/>
                <a:gd name="T42" fmla="*/ 1041 w 1970"/>
                <a:gd name="T43" fmla="*/ 947 h 1965"/>
                <a:gd name="T44" fmla="*/ 904 w 1970"/>
                <a:gd name="T45" fmla="*/ 1315 h 1965"/>
                <a:gd name="T46" fmla="*/ 869 w 1970"/>
                <a:gd name="T47" fmla="*/ 1405 h 1965"/>
                <a:gd name="T48" fmla="*/ 904 w 1970"/>
                <a:gd name="T49" fmla="*/ 1496 h 1965"/>
                <a:gd name="T50" fmla="*/ 995 w 1970"/>
                <a:gd name="T51" fmla="*/ 1531 h 1965"/>
                <a:gd name="T52" fmla="*/ 1086 w 1970"/>
                <a:gd name="T53" fmla="*/ 1496 h 1965"/>
                <a:gd name="T54" fmla="*/ 1122 w 1970"/>
                <a:gd name="T55" fmla="*/ 1405 h 1965"/>
                <a:gd name="T56" fmla="*/ 1086 w 1970"/>
                <a:gd name="T57" fmla="*/ 1315 h 1965"/>
                <a:gd name="T58" fmla="*/ 995 w 1970"/>
                <a:gd name="T59" fmla="*/ 1280 h 1965"/>
                <a:gd name="T60" fmla="*/ 904 w 1970"/>
                <a:gd name="T61" fmla="*/ 1315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70" h="1965">
                  <a:moveTo>
                    <a:pt x="1900" y="851"/>
                  </a:moveTo>
                  <a:cubicBezTo>
                    <a:pt x="1970" y="922"/>
                    <a:pt x="1970" y="1038"/>
                    <a:pt x="1900" y="1108"/>
                  </a:cubicBezTo>
                  <a:cubicBezTo>
                    <a:pt x="1117" y="1894"/>
                    <a:pt x="1117" y="1894"/>
                    <a:pt x="1117" y="1894"/>
                  </a:cubicBezTo>
                  <a:cubicBezTo>
                    <a:pt x="1046" y="1965"/>
                    <a:pt x="930" y="1965"/>
                    <a:pt x="859" y="1894"/>
                  </a:cubicBezTo>
                  <a:cubicBezTo>
                    <a:pt x="71" y="1108"/>
                    <a:pt x="71" y="1108"/>
                    <a:pt x="71" y="1108"/>
                  </a:cubicBezTo>
                  <a:cubicBezTo>
                    <a:pt x="0" y="1038"/>
                    <a:pt x="0" y="922"/>
                    <a:pt x="71" y="851"/>
                  </a:cubicBezTo>
                  <a:cubicBezTo>
                    <a:pt x="859" y="70"/>
                    <a:pt x="859" y="70"/>
                    <a:pt x="859" y="70"/>
                  </a:cubicBezTo>
                  <a:cubicBezTo>
                    <a:pt x="930" y="0"/>
                    <a:pt x="1046" y="0"/>
                    <a:pt x="1117" y="70"/>
                  </a:cubicBezTo>
                  <a:cubicBezTo>
                    <a:pt x="1900" y="851"/>
                    <a:pt x="1900" y="851"/>
                    <a:pt x="1900" y="851"/>
                  </a:cubicBezTo>
                  <a:cubicBezTo>
                    <a:pt x="1900" y="851"/>
                    <a:pt x="1900" y="851"/>
                    <a:pt x="1900" y="851"/>
                  </a:cubicBezTo>
                  <a:close/>
                  <a:moveTo>
                    <a:pt x="1041" y="947"/>
                  </a:moveTo>
                  <a:cubicBezTo>
                    <a:pt x="1086" y="781"/>
                    <a:pt x="1086" y="781"/>
                    <a:pt x="1086" y="781"/>
                  </a:cubicBezTo>
                  <a:cubicBezTo>
                    <a:pt x="1112" y="670"/>
                    <a:pt x="1122" y="599"/>
                    <a:pt x="1122" y="559"/>
                  </a:cubicBezTo>
                  <a:cubicBezTo>
                    <a:pt x="1122" y="519"/>
                    <a:pt x="1112" y="489"/>
                    <a:pt x="1086" y="463"/>
                  </a:cubicBezTo>
                  <a:cubicBezTo>
                    <a:pt x="1061" y="438"/>
                    <a:pt x="1031" y="428"/>
                    <a:pt x="990" y="428"/>
                  </a:cubicBezTo>
                  <a:cubicBezTo>
                    <a:pt x="955" y="428"/>
                    <a:pt x="920" y="438"/>
                    <a:pt x="899" y="463"/>
                  </a:cubicBezTo>
                  <a:cubicBezTo>
                    <a:pt x="874" y="489"/>
                    <a:pt x="864" y="519"/>
                    <a:pt x="864" y="559"/>
                  </a:cubicBezTo>
                  <a:cubicBezTo>
                    <a:pt x="864" y="604"/>
                    <a:pt x="874" y="680"/>
                    <a:pt x="899" y="781"/>
                  </a:cubicBezTo>
                  <a:cubicBezTo>
                    <a:pt x="940" y="947"/>
                    <a:pt x="940" y="947"/>
                    <a:pt x="940" y="947"/>
                  </a:cubicBezTo>
                  <a:cubicBezTo>
                    <a:pt x="960" y="1033"/>
                    <a:pt x="970" y="1103"/>
                    <a:pt x="975" y="1164"/>
                  </a:cubicBezTo>
                  <a:cubicBezTo>
                    <a:pt x="1011" y="1164"/>
                    <a:pt x="1011" y="1164"/>
                    <a:pt x="1011" y="1164"/>
                  </a:cubicBezTo>
                  <a:cubicBezTo>
                    <a:pt x="1016" y="1083"/>
                    <a:pt x="1026" y="1007"/>
                    <a:pt x="1041" y="947"/>
                  </a:cubicBezTo>
                  <a:close/>
                  <a:moveTo>
                    <a:pt x="904" y="1315"/>
                  </a:moveTo>
                  <a:cubicBezTo>
                    <a:pt x="879" y="1340"/>
                    <a:pt x="869" y="1370"/>
                    <a:pt x="869" y="1405"/>
                  </a:cubicBezTo>
                  <a:cubicBezTo>
                    <a:pt x="869" y="1441"/>
                    <a:pt x="879" y="1471"/>
                    <a:pt x="904" y="1496"/>
                  </a:cubicBezTo>
                  <a:cubicBezTo>
                    <a:pt x="930" y="1521"/>
                    <a:pt x="960" y="1531"/>
                    <a:pt x="995" y="1531"/>
                  </a:cubicBezTo>
                  <a:cubicBezTo>
                    <a:pt x="1031" y="1531"/>
                    <a:pt x="1061" y="1521"/>
                    <a:pt x="1086" y="1496"/>
                  </a:cubicBezTo>
                  <a:cubicBezTo>
                    <a:pt x="1107" y="1471"/>
                    <a:pt x="1122" y="1441"/>
                    <a:pt x="1122" y="1405"/>
                  </a:cubicBezTo>
                  <a:cubicBezTo>
                    <a:pt x="1122" y="1370"/>
                    <a:pt x="1107" y="1340"/>
                    <a:pt x="1086" y="1315"/>
                  </a:cubicBezTo>
                  <a:cubicBezTo>
                    <a:pt x="1061" y="1290"/>
                    <a:pt x="1031" y="1280"/>
                    <a:pt x="995" y="1280"/>
                  </a:cubicBezTo>
                  <a:cubicBezTo>
                    <a:pt x="960" y="1280"/>
                    <a:pt x="930" y="1290"/>
                    <a:pt x="904" y="1315"/>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sp>
        <p:nvSpPr>
          <p:cNvPr id="175" name="Freeform 37"/>
          <p:cNvSpPr>
            <a:spLocks/>
          </p:cNvSpPr>
          <p:nvPr/>
        </p:nvSpPr>
        <p:spPr bwMode="auto">
          <a:xfrm rot="13500000">
            <a:off x="4829243" y="1847945"/>
            <a:ext cx="182323" cy="479938"/>
          </a:xfrm>
          <a:custGeom>
            <a:avLst/>
            <a:gdLst>
              <a:gd name="T0" fmla="*/ 26 w 26"/>
              <a:gd name="T1" fmla="*/ 0 h 69"/>
              <a:gd name="T2" fmla="*/ 0 w 26"/>
              <a:gd name="T3" fmla="*/ 35 h 69"/>
              <a:gd name="T4" fmla="*/ 26 w 26"/>
              <a:gd name="T5" fmla="*/ 69 h 69"/>
              <a:gd name="T6" fmla="*/ 11 w 26"/>
              <a:gd name="T7" fmla="*/ 35 h 69"/>
              <a:gd name="T8" fmla="*/ 26 w 26"/>
              <a:gd name="T9" fmla="*/ 0 h 69"/>
            </a:gdLst>
            <a:ahLst/>
            <a:cxnLst>
              <a:cxn ang="0">
                <a:pos x="T0" y="T1"/>
              </a:cxn>
              <a:cxn ang="0">
                <a:pos x="T2" y="T3"/>
              </a:cxn>
              <a:cxn ang="0">
                <a:pos x="T4" y="T5"/>
              </a:cxn>
              <a:cxn ang="0">
                <a:pos x="T6" y="T7"/>
              </a:cxn>
              <a:cxn ang="0">
                <a:pos x="T8" y="T9"/>
              </a:cxn>
            </a:cxnLst>
            <a:rect l="0" t="0" r="r" b="b"/>
            <a:pathLst>
              <a:path w="26" h="69">
                <a:moveTo>
                  <a:pt x="26" y="0"/>
                </a:moveTo>
                <a:cubicBezTo>
                  <a:pt x="12" y="2"/>
                  <a:pt x="0" y="16"/>
                  <a:pt x="0" y="35"/>
                </a:cubicBezTo>
                <a:cubicBezTo>
                  <a:pt x="0" y="52"/>
                  <a:pt x="12" y="66"/>
                  <a:pt x="26" y="69"/>
                </a:cubicBezTo>
                <a:cubicBezTo>
                  <a:pt x="16" y="60"/>
                  <a:pt x="11" y="47"/>
                  <a:pt x="11" y="35"/>
                </a:cubicBezTo>
                <a:cubicBezTo>
                  <a:pt x="11" y="22"/>
                  <a:pt x="16" y="9"/>
                  <a:pt x="26" y="0"/>
                </a:cubicBezTo>
                <a:close/>
              </a:path>
            </a:pathLst>
          </a:custGeom>
          <a:solidFill>
            <a:srgbClr val="00B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38"/>
          <p:cNvSpPr>
            <a:spLocks/>
          </p:cNvSpPr>
          <p:nvPr/>
        </p:nvSpPr>
        <p:spPr bwMode="auto">
          <a:xfrm rot="13500000">
            <a:off x="4927291" y="1825339"/>
            <a:ext cx="289571" cy="828496"/>
          </a:xfrm>
          <a:custGeom>
            <a:avLst/>
            <a:gdLst>
              <a:gd name="T0" fmla="*/ 41 w 41"/>
              <a:gd name="T1" fmla="*/ 0 h 119"/>
              <a:gd name="T2" fmla="*/ 1 w 41"/>
              <a:gd name="T3" fmla="*/ 60 h 119"/>
              <a:gd name="T4" fmla="*/ 41 w 41"/>
              <a:gd name="T5" fmla="*/ 119 h 119"/>
              <a:gd name="T6" fmla="*/ 14 w 41"/>
              <a:gd name="T7" fmla="*/ 60 h 119"/>
              <a:gd name="T8" fmla="*/ 41 w 41"/>
              <a:gd name="T9" fmla="*/ 0 h 119"/>
            </a:gdLst>
            <a:ahLst/>
            <a:cxnLst>
              <a:cxn ang="0">
                <a:pos x="T0" y="T1"/>
              </a:cxn>
              <a:cxn ang="0">
                <a:pos x="T2" y="T3"/>
              </a:cxn>
              <a:cxn ang="0">
                <a:pos x="T4" y="T5"/>
              </a:cxn>
              <a:cxn ang="0">
                <a:pos x="T6" y="T7"/>
              </a:cxn>
              <a:cxn ang="0">
                <a:pos x="T8" y="T9"/>
              </a:cxn>
            </a:cxnLst>
            <a:rect l="0" t="0" r="r" b="b"/>
            <a:pathLst>
              <a:path w="41" h="119">
                <a:moveTo>
                  <a:pt x="41" y="0"/>
                </a:moveTo>
                <a:cubicBezTo>
                  <a:pt x="21" y="7"/>
                  <a:pt x="0" y="30"/>
                  <a:pt x="1" y="60"/>
                </a:cubicBezTo>
                <a:cubicBezTo>
                  <a:pt x="0" y="88"/>
                  <a:pt x="21" y="111"/>
                  <a:pt x="41" y="119"/>
                </a:cubicBezTo>
                <a:cubicBezTo>
                  <a:pt x="24" y="103"/>
                  <a:pt x="14" y="82"/>
                  <a:pt x="14" y="60"/>
                </a:cubicBezTo>
                <a:cubicBezTo>
                  <a:pt x="14" y="38"/>
                  <a:pt x="24" y="16"/>
                  <a:pt x="41" y="0"/>
                </a:cubicBezTo>
                <a:close/>
              </a:path>
            </a:pathLst>
          </a:custGeom>
          <a:solidFill>
            <a:srgbClr val="00B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39"/>
          <p:cNvSpPr>
            <a:spLocks/>
          </p:cNvSpPr>
          <p:nvPr/>
        </p:nvSpPr>
        <p:spPr bwMode="auto">
          <a:xfrm rot="13500000">
            <a:off x="5082222" y="1820067"/>
            <a:ext cx="357942" cy="1217273"/>
          </a:xfrm>
          <a:custGeom>
            <a:avLst/>
            <a:gdLst>
              <a:gd name="T0" fmla="*/ 51 w 51"/>
              <a:gd name="T1" fmla="*/ 0 h 175"/>
              <a:gd name="T2" fmla="*/ 0 w 51"/>
              <a:gd name="T3" fmla="*/ 88 h 175"/>
              <a:gd name="T4" fmla="*/ 51 w 51"/>
              <a:gd name="T5" fmla="*/ 175 h 175"/>
              <a:gd name="T6" fmla="*/ 16 w 51"/>
              <a:gd name="T7" fmla="*/ 88 h 175"/>
              <a:gd name="T8" fmla="*/ 51 w 51"/>
              <a:gd name="T9" fmla="*/ 0 h 175"/>
            </a:gdLst>
            <a:ahLst/>
            <a:cxnLst>
              <a:cxn ang="0">
                <a:pos x="T0" y="T1"/>
              </a:cxn>
              <a:cxn ang="0">
                <a:pos x="T2" y="T3"/>
              </a:cxn>
              <a:cxn ang="0">
                <a:pos x="T4" y="T5"/>
              </a:cxn>
              <a:cxn ang="0">
                <a:pos x="T6" y="T7"/>
              </a:cxn>
              <a:cxn ang="0">
                <a:pos x="T8" y="T9"/>
              </a:cxn>
            </a:cxnLst>
            <a:rect l="0" t="0" r="r" b="b"/>
            <a:pathLst>
              <a:path w="51" h="175">
                <a:moveTo>
                  <a:pt x="51" y="0"/>
                </a:moveTo>
                <a:cubicBezTo>
                  <a:pt x="25" y="13"/>
                  <a:pt x="0" y="46"/>
                  <a:pt x="0" y="88"/>
                </a:cubicBezTo>
                <a:cubicBezTo>
                  <a:pt x="0" y="128"/>
                  <a:pt x="25" y="162"/>
                  <a:pt x="51" y="175"/>
                </a:cubicBezTo>
                <a:cubicBezTo>
                  <a:pt x="29" y="152"/>
                  <a:pt x="16" y="120"/>
                  <a:pt x="16" y="88"/>
                </a:cubicBezTo>
                <a:cubicBezTo>
                  <a:pt x="16" y="55"/>
                  <a:pt x="29" y="23"/>
                  <a:pt x="51" y="0"/>
                </a:cubicBezTo>
                <a:close/>
              </a:path>
            </a:pathLst>
          </a:custGeom>
          <a:solidFill>
            <a:srgbClr val="00B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37"/>
          <p:cNvSpPr>
            <a:spLocks/>
          </p:cNvSpPr>
          <p:nvPr/>
        </p:nvSpPr>
        <p:spPr bwMode="auto">
          <a:xfrm rot="8100000">
            <a:off x="6481683" y="2250826"/>
            <a:ext cx="182323" cy="479938"/>
          </a:xfrm>
          <a:custGeom>
            <a:avLst/>
            <a:gdLst>
              <a:gd name="T0" fmla="*/ 26 w 26"/>
              <a:gd name="T1" fmla="*/ 0 h 69"/>
              <a:gd name="T2" fmla="*/ 0 w 26"/>
              <a:gd name="T3" fmla="*/ 35 h 69"/>
              <a:gd name="T4" fmla="*/ 26 w 26"/>
              <a:gd name="T5" fmla="*/ 69 h 69"/>
              <a:gd name="T6" fmla="*/ 11 w 26"/>
              <a:gd name="T7" fmla="*/ 35 h 69"/>
              <a:gd name="T8" fmla="*/ 26 w 26"/>
              <a:gd name="T9" fmla="*/ 0 h 69"/>
            </a:gdLst>
            <a:ahLst/>
            <a:cxnLst>
              <a:cxn ang="0">
                <a:pos x="T0" y="T1"/>
              </a:cxn>
              <a:cxn ang="0">
                <a:pos x="T2" y="T3"/>
              </a:cxn>
              <a:cxn ang="0">
                <a:pos x="T4" y="T5"/>
              </a:cxn>
              <a:cxn ang="0">
                <a:pos x="T6" y="T7"/>
              </a:cxn>
              <a:cxn ang="0">
                <a:pos x="T8" y="T9"/>
              </a:cxn>
            </a:cxnLst>
            <a:rect l="0" t="0" r="r" b="b"/>
            <a:pathLst>
              <a:path w="26" h="69">
                <a:moveTo>
                  <a:pt x="26" y="0"/>
                </a:moveTo>
                <a:cubicBezTo>
                  <a:pt x="12" y="2"/>
                  <a:pt x="0" y="16"/>
                  <a:pt x="0" y="35"/>
                </a:cubicBezTo>
                <a:cubicBezTo>
                  <a:pt x="0" y="52"/>
                  <a:pt x="12" y="66"/>
                  <a:pt x="26" y="69"/>
                </a:cubicBezTo>
                <a:cubicBezTo>
                  <a:pt x="16" y="60"/>
                  <a:pt x="11" y="47"/>
                  <a:pt x="11" y="35"/>
                </a:cubicBezTo>
                <a:cubicBezTo>
                  <a:pt x="11" y="22"/>
                  <a:pt x="16" y="9"/>
                  <a:pt x="26" y="0"/>
                </a:cubicBezTo>
                <a:close/>
              </a:path>
            </a:pathLst>
          </a:custGeom>
          <a:solidFill>
            <a:srgbClr val="00B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38"/>
          <p:cNvSpPr>
            <a:spLocks/>
          </p:cNvSpPr>
          <p:nvPr/>
        </p:nvSpPr>
        <p:spPr bwMode="auto">
          <a:xfrm rot="8100000">
            <a:off x="6579731" y="1924875"/>
            <a:ext cx="289571" cy="828496"/>
          </a:xfrm>
          <a:custGeom>
            <a:avLst/>
            <a:gdLst>
              <a:gd name="T0" fmla="*/ 41 w 41"/>
              <a:gd name="T1" fmla="*/ 0 h 119"/>
              <a:gd name="T2" fmla="*/ 1 w 41"/>
              <a:gd name="T3" fmla="*/ 60 h 119"/>
              <a:gd name="T4" fmla="*/ 41 w 41"/>
              <a:gd name="T5" fmla="*/ 119 h 119"/>
              <a:gd name="T6" fmla="*/ 14 w 41"/>
              <a:gd name="T7" fmla="*/ 60 h 119"/>
              <a:gd name="T8" fmla="*/ 41 w 41"/>
              <a:gd name="T9" fmla="*/ 0 h 119"/>
            </a:gdLst>
            <a:ahLst/>
            <a:cxnLst>
              <a:cxn ang="0">
                <a:pos x="T0" y="T1"/>
              </a:cxn>
              <a:cxn ang="0">
                <a:pos x="T2" y="T3"/>
              </a:cxn>
              <a:cxn ang="0">
                <a:pos x="T4" y="T5"/>
              </a:cxn>
              <a:cxn ang="0">
                <a:pos x="T6" y="T7"/>
              </a:cxn>
              <a:cxn ang="0">
                <a:pos x="T8" y="T9"/>
              </a:cxn>
            </a:cxnLst>
            <a:rect l="0" t="0" r="r" b="b"/>
            <a:pathLst>
              <a:path w="41" h="119">
                <a:moveTo>
                  <a:pt x="41" y="0"/>
                </a:moveTo>
                <a:cubicBezTo>
                  <a:pt x="21" y="7"/>
                  <a:pt x="0" y="30"/>
                  <a:pt x="1" y="60"/>
                </a:cubicBezTo>
                <a:cubicBezTo>
                  <a:pt x="0" y="88"/>
                  <a:pt x="21" y="111"/>
                  <a:pt x="41" y="119"/>
                </a:cubicBezTo>
                <a:cubicBezTo>
                  <a:pt x="24" y="103"/>
                  <a:pt x="14" y="82"/>
                  <a:pt x="14" y="60"/>
                </a:cubicBezTo>
                <a:cubicBezTo>
                  <a:pt x="14" y="38"/>
                  <a:pt x="24" y="16"/>
                  <a:pt x="41" y="0"/>
                </a:cubicBezTo>
                <a:close/>
              </a:path>
            </a:pathLst>
          </a:custGeom>
          <a:solidFill>
            <a:srgbClr val="00B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39"/>
          <p:cNvSpPr>
            <a:spLocks/>
          </p:cNvSpPr>
          <p:nvPr/>
        </p:nvSpPr>
        <p:spPr bwMode="auto">
          <a:xfrm rot="8100000">
            <a:off x="6734662" y="1541370"/>
            <a:ext cx="357942" cy="1217273"/>
          </a:xfrm>
          <a:custGeom>
            <a:avLst/>
            <a:gdLst>
              <a:gd name="T0" fmla="*/ 51 w 51"/>
              <a:gd name="T1" fmla="*/ 0 h 175"/>
              <a:gd name="T2" fmla="*/ 0 w 51"/>
              <a:gd name="T3" fmla="*/ 88 h 175"/>
              <a:gd name="T4" fmla="*/ 51 w 51"/>
              <a:gd name="T5" fmla="*/ 175 h 175"/>
              <a:gd name="T6" fmla="*/ 16 w 51"/>
              <a:gd name="T7" fmla="*/ 88 h 175"/>
              <a:gd name="T8" fmla="*/ 51 w 51"/>
              <a:gd name="T9" fmla="*/ 0 h 175"/>
            </a:gdLst>
            <a:ahLst/>
            <a:cxnLst>
              <a:cxn ang="0">
                <a:pos x="T0" y="T1"/>
              </a:cxn>
              <a:cxn ang="0">
                <a:pos x="T2" y="T3"/>
              </a:cxn>
              <a:cxn ang="0">
                <a:pos x="T4" y="T5"/>
              </a:cxn>
              <a:cxn ang="0">
                <a:pos x="T6" y="T7"/>
              </a:cxn>
              <a:cxn ang="0">
                <a:pos x="T8" y="T9"/>
              </a:cxn>
            </a:cxnLst>
            <a:rect l="0" t="0" r="r" b="b"/>
            <a:pathLst>
              <a:path w="51" h="175">
                <a:moveTo>
                  <a:pt x="51" y="0"/>
                </a:moveTo>
                <a:cubicBezTo>
                  <a:pt x="25" y="13"/>
                  <a:pt x="0" y="46"/>
                  <a:pt x="0" y="88"/>
                </a:cubicBezTo>
                <a:cubicBezTo>
                  <a:pt x="0" y="128"/>
                  <a:pt x="25" y="162"/>
                  <a:pt x="51" y="175"/>
                </a:cubicBezTo>
                <a:cubicBezTo>
                  <a:pt x="29" y="152"/>
                  <a:pt x="16" y="120"/>
                  <a:pt x="16" y="88"/>
                </a:cubicBezTo>
                <a:cubicBezTo>
                  <a:pt x="16" y="55"/>
                  <a:pt x="29" y="23"/>
                  <a:pt x="51" y="0"/>
                </a:cubicBezTo>
                <a:close/>
              </a:path>
            </a:pathLst>
          </a:custGeom>
          <a:solidFill>
            <a:srgbClr val="00B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91" name="Group 90"/>
          <p:cNvGrpSpPr/>
          <p:nvPr/>
        </p:nvGrpSpPr>
        <p:grpSpPr>
          <a:xfrm>
            <a:off x="369437" y="389459"/>
            <a:ext cx="1447625" cy="1449627"/>
            <a:chOff x="6246845" y="3318972"/>
            <a:chExt cx="2937654" cy="2941717"/>
          </a:xfrm>
        </p:grpSpPr>
        <p:pic>
          <p:nvPicPr>
            <p:cNvPr id="92" name="Picture 9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46845" y="3318972"/>
              <a:ext cx="2937654" cy="2941717"/>
            </a:xfrm>
            <a:prstGeom prst="rect">
              <a:avLst/>
            </a:prstGeom>
          </p:spPr>
        </p:pic>
        <p:pic>
          <p:nvPicPr>
            <p:cNvPr id="93" name="Picture 92"/>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a:off x="7590968" y="4896015"/>
              <a:ext cx="223283" cy="570242"/>
            </a:xfrm>
            <a:prstGeom prst="rect">
              <a:avLst/>
            </a:prstGeom>
          </p:spPr>
        </p:pic>
      </p:grpSp>
    </p:spTree>
    <p:extLst>
      <p:ext uri="{BB962C8B-B14F-4D97-AF65-F5344CB8AC3E}">
        <p14:creationId xmlns:p14="http://schemas.microsoft.com/office/powerpoint/2010/main" val="93514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66"/>
                                        </p:tgtEl>
                                        <p:attrNameLst>
                                          <p:attrName>style.visibility</p:attrName>
                                        </p:attrNameLst>
                                      </p:cBhvr>
                                      <p:to>
                                        <p:strVal val="visible"/>
                                      </p:to>
                                    </p:set>
                                    <p:animEffect transition="in" filter="wipe(left)">
                                      <p:cBhvr>
                                        <p:cTn id="29" dur="500"/>
                                        <p:tgtEl>
                                          <p:spTgt spid="66"/>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childTnLst>
                                </p:cTn>
                              </p:par>
                              <p:par>
                                <p:cTn id="34" presetID="10" presetClass="entr" presetSubtype="0" fill="hold" nodeType="with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fade">
                                      <p:cBhvr>
                                        <p:cTn id="36" dur="500"/>
                                        <p:tgtEl>
                                          <p:spTgt spid="128"/>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500"/>
                                        <p:tgtEl>
                                          <p:spTgt spid="28"/>
                                        </p:tgtEl>
                                      </p:cBhvr>
                                    </p:animEffect>
                                  </p:childTnLst>
                                </p:cTn>
                              </p:par>
                            </p:childTnLst>
                          </p:cTn>
                        </p:par>
                        <p:par>
                          <p:cTn id="45" fill="hold">
                            <p:stCondLst>
                              <p:cond delay="2500"/>
                            </p:stCondLst>
                            <p:childTnLst>
                              <p:par>
                                <p:cTn id="46" presetID="10" presetClass="entr" presetSubtype="0"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par>
                          <p:cTn id="53" fill="hold">
                            <p:stCondLst>
                              <p:cond delay="3500"/>
                            </p:stCondLst>
                            <p:childTnLst>
                              <p:par>
                                <p:cTn id="54" presetID="53" presetClass="entr" presetSubtype="16" fill="hold" nodeType="afterEffect">
                                  <p:stCondLst>
                                    <p:cond delay="0"/>
                                  </p:stCondLst>
                                  <p:childTnLst>
                                    <p:set>
                                      <p:cBhvr>
                                        <p:cTn id="55" dur="1" fill="hold">
                                          <p:stCondLst>
                                            <p:cond delay="0"/>
                                          </p:stCondLst>
                                        </p:cTn>
                                        <p:tgtEl>
                                          <p:spTgt spid="203"/>
                                        </p:tgtEl>
                                        <p:attrNameLst>
                                          <p:attrName>style.visibility</p:attrName>
                                        </p:attrNameLst>
                                      </p:cBhvr>
                                      <p:to>
                                        <p:strVal val="visible"/>
                                      </p:to>
                                    </p:set>
                                    <p:anim calcmode="lin" valueType="num">
                                      <p:cBhvr>
                                        <p:cTn id="56" dur="250" fill="hold"/>
                                        <p:tgtEl>
                                          <p:spTgt spid="203"/>
                                        </p:tgtEl>
                                        <p:attrNameLst>
                                          <p:attrName>ppt_w</p:attrName>
                                        </p:attrNameLst>
                                      </p:cBhvr>
                                      <p:tavLst>
                                        <p:tav tm="0">
                                          <p:val>
                                            <p:fltVal val="0"/>
                                          </p:val>
                                        </p:tav>
                                        <p:tav tm="100000">
                                          <p:val>
                                            <p:strVal val="#ppt_w"/>
                                          </p:val>
                                        </p:tav>
                                      </p:tavLst>
                                    </p:anim>
                                    <p:anim calcmode="lin" valueType="num">
                                      <p:cBhvr>
                                        <p:cTn id="57" dur="250" fill="hold"/>
                                        <p:tgtEl>
                                          <p:spTgt spid="203"/>
                                        </p:tgtEl>
                                        <p:attrNameLst>
                                          <p:attrName>ppt_h</p:attrName>
                                        </p:attrNameLst>
                                      </p:cBhvr>
                                      <p:tavLst>
                                        <p:tav tm="0">
                                          <p:val>
                                            <p:fltVal val="0"/>
                                          </p:val>
                                        </p:tav>
                                        <p:tav tm="100000">
                                          <p:val>
                                            <p:strVal val="#ppt_h"/>
                                          </p:val>
                                        </p:tav>
                                      </p:tavLst>
                                    </p:anim>
                                    <p:animEffect transition="in" filter="fade">
                                      <p:cBhvr>
                                        <p:cTn id="58" dur="250"/>
                                        <p:tgtEl>
                                          <p:spTgt spid="20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4"/>
                                        </p:tgtEl>
                                        <p:attrNameLst>
                                          <p:attrName>style.visibility</p:attrName>
                                        </p:attrNameLst>
                                      </p:cBhvr>
                                      <p:to>
                                        <p:strVal val="visible"/>
                                      </p:to>
                                    </p:set>
                                    <p:animEffect transition="in" filter="fade">
                                      <p:cBhvr>
                                        <p:cTn id="63" dur="500"/>
                                        <p:tgtEl>
                                          <p:spTgt spid="144"/>
                                        </p:tgtEl>
                                      </p:cBhvr>
                                    </p:animEffec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75"/>
                                        </p:tgtEl>
                                        <p:attrNameLst>
                                          <p:attrName>style.visibility</p:attrName>
                                        </p:attrNameLst>
                                      </p:cBhvr>
                                      <p:to>
                                        <p:strVal val="visible"/>
                                      </p:to>
                                    </p:set>
                                    <p:animEffect transition="in" filter="fade">
                                      <p:cBhvr>
                                        <p:cTn id="67" dur="500"/>
                                        <p:tgtEl>
                                          <p:spTgt spid="175"/>
                                        </p:tgtEl>
                                      </p:cBhvr>
                                    </p:animEffect>
                                  </p:childTnLst>
                                </p:cTn>
                              </p:par>
                              <p:par>
                                <p:cTn id="68" presetID="10" presetClass="entr" presetSubtype="0" fill="hold" grpId="0" nodeType="withEffect">
                                  <p:stCondLst>
                                    <p:cond delay="100"/>
                                  </p:stCondLst>
                                  <p:childTnLst>
                                    <p:set>
                                      <p:cBhvr>
                                        <p:cTn id="69" dur="1" fill="hold">
                                          <p:stCondLst>
                                            <p:cond delay="0"/>
                                          </p:stCondLst>
                                        </p:cTn>
                                        <p:tgtEl>
                                          <p:spTgt spid="176"/>
                                        </p:tgtEl>
                                        <p:attrNameLst>
                                          <p:attrName>style.visibility</p:attrName>
                                        </p:attrNameLst>
                                      </p:cBhvr>
                                      <p:to>
                                        <p:strVal val="visible"/>
                                      </p:to>
                                    </p:set>
                                    <p:animEffect transition="in" filter="fade">
                                      <p:cBhvr>
                                        <p:cTn id="70" dur="500"/>
                                        <p:tgtEl>
                                          <p:spTgt spid="176"/>
                                        </p:tgtEl>
                                      </p:cBhvr>
                                    </p:animEffect>
                                  </p:childTnLst>
                                </p:cTn>
                              </p:par>
                              <p:par>
                                <p:cTn id="71" presetID="10" presetClass="entr" presetSubtype="0" fill="hold" grpId="0" nodeType="withEffect">
                                  <p:stCondLst>
                                    <p:cond delay="200"/>
                                  </p:stCondLst>
                                  <p:childTnLst>
                                    <p:set>
                                      <p:cBhvr>
                                        <p:cTn id="72" dur="1" fill="hold">
                                          <p:stCondLst>
                                            <p:cond delay="0"/>
                                          </p:stCondLst>
                                        </p:cTn>
                                        <p:tgtEl>
                                          <p:spTgt spid="177"/>
                                        </p:tgtEl>
                                        <p:attrNameLst>
                                          <p:attrName>style.visibility</p:attrName>
                                        </p:attrNameLst>
                                      </p:cBhvr>
                                      <p:to>
                                        <p:strVal val="visible"/>
                                      </p:to>
                                    </p:set>
                                    <p:animEffect transition="in" filter="fade">
                                      <p:cBhvr>
                                        <p:cTn id="73" dur="500"/>
                                        <p:tgtEl>
                                          <p:spTgt spid="177"/>
                                        </p:tgtEl>
                                      </p:cBhvr>
                                    </p:animEffect>
                                  </p:childTnLst>
                                </p:cTn>
                              </p:par>
                              <p:par>
                                <p:cTn id="74" presetID="10" presetClass="exit" presetSubtype="0" fill="hold" grpId="1" nodeType="withEffect">
                                  <p:stCondLst>
                                    <p:cond delay="500"/>
                                  </p:stCondLst>
                                  <p:childTnLst>
                                    <p:animEffect transition="out" filter="fade">
                                      <p:cBhvr>
                                        <p:cTn id="75" dur="500"/>
                                        <p:tgtEl>
                                          <p:spTgt spid="175"/>
                                        </p:tgtEl>
                                      </p:cBhvr>
                                    </p:animEffect>
                                    <p:set>
                                      <p:cBhvr>
                                        <p:cTn id="76" dur="1" fill="hold">
                                          <p:stCondLst>
                                            <p:cond delay="499"/>
                                          </p:stCondLst>
                                        </p:cTn>
                                        <p:tgtEl>
                                          <p:spTgt spid="175"/>
                                        </p:tgtEl>
                                        <p:attrNameLst>
                                          <p:attrName>style.visibility</p:attrName>
                                        </p:attrNameLst>
                                      </p:cBhvr>
                                      <p:to>
                                        <p:strVal val="hidden"/>
                                      </p:to>
                                    </p:set>
                                  </p:childTnLst>
                                </p:cTn>
                              </p:par>
                              <p:par>
                                <p:cTn id="77" presetID="10" presetClass="exit" presetSubtype="0" fill="hold" grpId="1" nodeType="withEffect">
                                  <p:stCondLst>
                                    <p:cond delay="600"/>
                                  </p:stCondLst>
                                  <p:childTnLst>
                                    <p:animEffect transition="out" filter="fade">
                                      <p:cBhvr>
                                        <p:cTn id="78" dur="500"/>
                                        <p:tgtEl>
                                          <p:spTgt spid="176"/>
                                        </p:tgtEl>
                                      </p:cBhvr>
                                    </p:animEffect>
                                    <p:set>
                                      <p:cBhvr>
                                        <p:cTn id="79" dur="1" fill="hold">
                                          <p:stCondLst>
                                            <p:cond delay="499"/>
                                          </p:stCondLst>
                                        </p:cTn>
                                        <p:tgtEl>
                                          <p:spTgt spid="176"/>
                                        </p:tgtEl>
                                        <p:attrNameLst>
                                          <p:attrName>style.visibility</p:attrName>
                                        </p:attrNameLst>
                                      </p:cBhvr>
                                      <p:to>
                                        <p:strVal val="hidden"/>
                                      </p:to>
                                    </p:set>
                                  </p:childTnLst>
                                </p:cTn>
                              </p:par>
                              <p:par>
                                <p:cTn id="80" presetID="10" presetClass="exit" presetSubtype="0" fill="hold" grpId="1" nodeType="withEffect">
                                  <p:stCondLst>
                                    <p:cond delay="700"/>
                                  </p:stCondLst>
                                  <p:childTnLst>
                                    <p:animEffect transition="out" filter="fade">
                                      <p:cBhvr>
                                        <p:cTn id="81" dur="500"/>
                                        <p:tgtEl>
                                          <p:spTgt spid="177"/>
                                        </p:tgtEl>
                                      </p:cBhvr>
                                    </p:animEffect>
                                    <p:set>
                                      <p:cBhvr>
                                        <p:cTn id="82" dur="1" fill="hold">
                                          <p:stCondLst>
                                            <p:cond delay="499"/>
                                          </p:stCondLst>
                                        </p:cTn>
                                        <p:tgtEl>
                                          <p:spTgt spid="177"/>
                                        </p:tgtEl>
                                        <p:attrNameLst>
                                          <p:attrName>style.visibility</p:attrName>
                                        </p:attrNameLst>
                                      </p:cBhvr>
                                      <p:to>
                                        <p:strVal val="hidden"/>
                                      </p:to>
                                    </p:set>
                                  </p:childTnLst>
                                </p:cTn>
                              </p:par>
                            </p:childTnLst>
                          </p:cTn>
                        </p:par>
                        <p:par>
                          <p:cTn id="83" fill="hold">
                            <p:stCondLst>
                              <p:cond delay="1700"/>
                            </p:stCondLst>
                            <p:childTnLst>
                              <p:par>
                                <p:cTn id="84" presetID="53" presetClass="entr" presetSubtype="16" fill="hold" nodeType="afterEffect">
                                  <p:stCondLst>
                                    <p:cond delay="100"/>
                                  </p:stCondLst>
                                  <p:childTnLst>
                                    <p:set>
                                      <p:cBhvr>
                                        <p:cTn id="85" dur="1" fill="hold">
                                          <p:stCondLst>
                                            <p:cond delay="0"/>
                                          </p:stCondLst>
                                        </p:cTn>
                                        <p:tgtEl>
                                          <p:spTgt spid="35"/>
                                        </p:tgtEl>
                                        <p:attrNameLst>
                                          <p:attrName>style.visibility</p:attrName>
                                        </p:attrNameLst>
                                      </p:cBhvr>
                                      <p:to>
                                        <p:strVal val="visible"/>
                                      </p:to>
                                    </p:set>
                                    <p:anim calcmode="lin" valueType="num">
                                      <p:cBhvr>
                                        <p:cTn id="86" dur="500" fill="hold"/>
                                        <p:tgtEl>
                                          <p:spTgt spid="35"/>
                                        </p:tgtEl>
                                        <p:attrNameLst>
                                          <p:attrName>ppt_w</p:attrName>
                                        </p:attrNameLst>
                                      </p:cBhvr>
                                      <p:tavLst>
                                        <p:tav tm="0">
                                          <p:val>
                                            <p:fltVal val="0"/>
                                          </p:val>
                                        </p:tav>
                                        <p:tav tm="100000">
                                          <p:val>
                                            <p:strVal val="#ppt_w"/>
                                          </p:val>
                                        </p:tav>
                                      </p:tavLst>
                                    </p:anim>
                                    <p:anim calcmode="lin" valueType="num">
                                      <p:cBhvr>
                                        <p:cTn id="87" dur="500" fill="hold"/>
                                        <p:tgtEl>
                                          <p:spTgt spid="35"/>
                                        </p:tgtEl>
                                        <p:attrNameLst>
                                          <p:attrName>ppt_h</p:attrName>
                                        </p:attrNameLst>
                                      </p:cBhvr>
                                      <p:tavLst>
                                        <p:tav tm="0">
                                          <p:val>
                                            <p:fltVal val="0"/>
                                          </p:val>
                                        </p:tav>
                                        <p:tav tm="100000">
                                          <p:val>
                                            <p:strVal val="#ppt_h"/>
                                          </p:val>
                                        </p:tav>
                                      </p:tavLst>
                                    </p:anim>
                                    <p:animEffect transition="in" filter="fade">
                                      <p:cBhvr>
                                        <p:cTn id="88" dur="500"/>
                                        <p:tgtEl>
                                          <p:spTgt spid="35"/>
                                        </p:tgtEl>
                                      </p:cBhvr>
                                    </p:animEffect>
                                  </p:childTnLst>
                                </p:cTn>
                              </p:par>
                            </p:childTnLst>
                          </p:cTn>
                        </p:par>
                        <p:par>
                          <p:cTn id="89" fill="hold">
                            <p:stCondLst>
                              <p:cond delay="2300"/>
                            </p:stCondLst>
                            <p:childTnLst>
                              <p:par>
                                <p:cTn id="90" presetID="22" presetClass="entr" presetSubtype="8" fill="hold" grpId="0" nodeType="afterEffect">
                                  <p:stCondLst>
                                    <p:cond delay="100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par>
                          <p:cTn id="93" fill="hold">
                            <p:stCondLst>
                              <p:cond delay="3800"/>
                            </p:stCondLst>
                            <p:childTnLst>
                              <p:par>
                                <p:cTn id="94" presetID="10" presetClass="entr" presetSubtype="0" fill="hold" grpId="0" nodeType="afterEffect">
                                  <p:stCondLst>
                                    <p:cond delay="200"/>
                                  </p:stCondLst>
                                  <p:childTnLst>
                                    <p:set>
                                      <p:cBhvr>
                                        <p:cTn id="95" dur="1" fill="hold">
                                          <p:stCondLst>
                                            <p:cond delay="0"/>
                                          </p:stCondLst>
                                        </p:cTn>
                                        <p:tgtEl>
                                          <p:spTgt spid="181"/>
                                        </p:tgtEl>
                                        <p:attrNameLst>
                                          <p:attrName>style.visibility</p:attrName>
                                        </p:attrNameLst>
                                      </p:cBhvr>
                                      <p:to>
                                        <p:strVal val="visible"/>
                                      </p:to>
                                    </p:set>
                                    <p:animEffect transition="in" filter="fade">
                                      <p:cBhvr>
                                        <p:cTn id="96" dur="500"/>
                                        <p:tgtEl>
                                          <p:spTgt spid="181"/>
                                        </p:tgtEl>
                                      </p:cBhvr>
                                    </p:animEffect>
                                  </p:childTnLst>
                                </p:cTn>
                              </p:par>
                              <p:par>
                                <p:cTn id="97" presetID="10" presetClass="entr" presetSubtype="0" fill="hold" grpId="0" nodeType="withEffect">
                                  <p:stCondLst>
                                    <p:cond delay="100"/>
                                  </p:stCondLst>
                                  <p:childTnLst>
                                    <p:set>
                                      <p:cBhvr>
                                        <p:cTn id="98" dur="1" fill="hold">
                                          <p:stCondLst>
                                            <p:cond delay="0"/>
                                          </p:stCondLst>
                                        </p:cTn>
                                        <p:tgtEl>
                                          <p:spTgt spid="180"/>
                                        </p:tgtEl>
                                        <p:attrNameLst>
                                          <p:attrName>style.visibility</p:attrName>
                                        </p:attrNameLst>
                                      </p:cBhvr>
                                      <p:to>
                                        <p:strVal val="visible"/>
                                      </p:to>
                                    </p:set>
                                    <p:animEffect transition="in" filter="fade">
                                      <p:cBhvr>
                                        <p:cTn id="99" dur="500"/>
                                        <p:tgtEl>
                                          <p:spTgt spid="180"/>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79"/>
                                        </p:tgtEl>
                                        <p:attrNameLst>
                                          <p:attrName>style.visibility</p:attrName>
                                        </p:attrNameLst>
                                      </p:cBhvr>
                                      <p:to>
                                        <p:strVal val="visible"/>
                                      </p:to>
                                    </p:set>
                                    <p:animEffect transition="in" filter="fade">
                                      <p:cBhvr>
                                        <p:cTn id="102" dur="500"/>
                                        <p:tgtEl>
                                          <p:spTgt spid="179"/>
                                        </p:tgtEl>
                                      </p:cBhvr>
                                    </p:animEffect>
                                  </p:childTnLst>
                                </p:cTn>
                              </p:par>
                              <p:par>
                                <p:cTn id="103" presetID="10" presetClass="exit" presetSubtype="0" fill="hold" grpId="1" nodeType="withEffect">
                                  <p:stCondLst>
                                    <p:cond delay="500"/>
                                  </p:stCondLst>
                                  <p:childTnLst>
                                    <p:animEffect transition="out" filter="fade">
                                      <p:cBhvr>
                                        <p:cTn id="104" dur="500"/>
                                        <p:tgtEl>
                                          <p:spTgt spid="179"/>
                                        </p:tgtEl>
                                      </p:cBhvr>
                                    </p:animEffect>
                                    <p:set>
                                      <p:cBhvr>
                                        <p:cTn id="105" dur="1" fill="hold">
                                          <p:stCondLst>
                                            <p:cond delay="499"/>
                                          </p:stCondLst>
                                        </p:cTn>
                                        <p:tgtEl>
                                          <p:spTgt spid="179"/>
                                        </p:tgtEl>
                                        <p:attrNameLst>
                                          <p:attrName>style.visibility</p:attrName>
                                        </p:attrNameLst>
                                      </p:cBhvr>
                                      <p:to>
                                        <p:strVal val="hidden"/>
                                      </p:to>
                                    </p:set>
                                  </p:childTnLst>
                                </p:cTn>
                              </p:par>
                              <p:par>
                                <p:cTn id="106" presetID="10" presetClass="exit" presetSubtype="0" fill="hold" grpId="1" nodeType="withEffect">
                                  <p:stCondLst>
                                    <p:cond delay="600"/>
                                  </p:stCondLst>
                                  <p:childTnLst>
                                    <p:animEffect transition="out" filter="fade">
                                      <p:cBhvr>
                                        <p:cTn id="107" dur="500"/>
                                        <p:tgtEl>
                                          <p:spTgt spid="180"/>
                                        </p:tgtEl>
                                      </p:cBhvr>
                                    </p:animEffect>
                                    <p:set>
                                      <p:cBhvr>
                                        <p:cTn id="108" dur="1" fill="hold">
                                          <p:stCondLst>
                                            <p:cond delay="499"/>
                                          </p:stCondLst>
                                        </p:cTn>
                                        <p:tgtEl>
                                          <p:spTgt spid="180"/>
                                        </p:tgtEl>
                                        <p:attrNameLst>
                                          <p:attrName>style.visibility</p:attrName>
                                        </p:attrNameLst>
                                      </p:cBhvr>
                                      <p:to>
                                        <p:strVal val="hidden"/>
                                      </p:to>
                                    </p:set>
                                  </p:childTnLst>
                                </p:cTn>
                              </p:par>
                              <p:par>
                                <p:cTn id="109" presetID="10" presetClass="exit" presetSubtype="0" fill="hold" grpId="1" nodeType="withEffect">
                                  <p:stCondLst>
                                    <p:cond delay="700"/>
                                  </p:stCondLst>
                                  <p:childTnLst>
                                    <p:animEffect transition="out" filter="fade">
                                      <p:cBhvr>
                                        <p:cTn id="110" dur="500"/>
                                        <p:tgtEl>
                                          <p:spTgt spid="181"/>
                                        </p:tgtEl>
                                      </p:cBhvr>
                                    </p:animEffect>
                                    <p:set>
                                      <p:cBhvr>
                                        <p:cTn id="111" dur="1" fill="hold">
                                          <p:stCondLst>
                                            <p:cond delay="499"/>
                                          </p:stCondLst>
                                        </p:cTn>
                                        <p:tgtEl>
                                          <p:spTgt spid="181"/>
                                        </p:tgtEl>
                                        <p:attrNameLst>
                                          <p:attrName>style.visibility</p:attrName>
                                        </p:attrNameLst>
                                      </p:cBhvr>
                                      <p:to>
                                        <p:strVal val="hidden"/>
                                      </p:to>
                                    </p:set>
                                  </p:childTnLst>
                                </p:cTn>
                              </p:par>
                            </p:childTnLst>
                          </p:cTn>
                        </p:par>
                        <p:par>
                          <p:cTn id="112" fill="hold">
                            <p:stCondLst>
                              <p:cond delay="5000"/>
                            </p:stCondLst>
                            <p:childTnLst>
                              <p:par>
                                <p:cTn id="113" presetID="10" presetClass="entr" presetSubtype="0" fill="hold" nodeType="afterEffect">
                                  <p:stCondLst>
                                    <p:cond delay="0"/>
                                  </p:stCondLst>
                                  <p:childTnLst>
                                    <p:set>
                                      <p:cBhvr>
                                        <p:cTn id="114" dur="1" fill="hold">
                                          <p:stCondLst>
                                            <p:cond delay="0"/>
                                          </p:stCondLst>
                                        </p:cTn>
                                        <p:tgtEl>
                                          <p:spTgt spid="103"/>
                                        </p:tgtEl>
                                        <p:attrNameLst>
                                          <p:attrName>style.visibility</p:attrName>
                                        </p:attrNameLst>
                                      </p:cBhvr>
                                      <p:to>
                                        <p:strVal val="visible"/>
                                      </p:to>
                                    </p:set>
                                    <p:animEffect transition="in" filter="fade">
                                      <p:cBhvr>
                                        <p:cTn id="115" dur="500"/>
                                        <p:tgtEl>
                                          <p:spTgt spid="103"/>
                                        </p:tgtEl>
                                      </p:cBhvr>
                                    </p:animEffect>
                                  </p:childTnLst>
                                </p:cTn>
                              </p:par>
                              <p:par>
                                <p:cTn id="116" presetID="10" presetClass="entr" presetSubtype="0" fill="hold" nodeType="withEffect">
                                  <p:stCondLst>
                                    <p:cond delay="0"/>
                                  </p:stCondLst>
                                  <p:childTnLst>
                                    <p:set>
                                      <p:cBhvr>
                                        <p:cTn id="117" dur="1" fill="hold">
                                          <p:stCondLst>
                                            <p:cond delay="0"/>
                                          </p:stCondLst>
                                        </p:cTn>
                                        <p:tgtEl>
                                          <p:spTgt spid="110"/>
                                        </p:tgtEl>
                                        <p:attrNameLst>
                                          <p:attrName>style.visibility</p:attrName>
                                        </p:attrNameLst>
                                      </p:cBhvr>
                                      <p:to>
                                        <p:strVal val="visible"/>
                                      </p:to>
                                    </p:set>
                                    <p:animEffect transition="in" filter="fade">
                                      <p:cBhvr>
                                        <p:cTn id="118" dur="500"/>
                                        <p:tgtEl>
                                          <p:spTgt spid="110"/>
                                        </p:tgtEl>
                                      </p:cBhvr>
                                    </p:animEffect>
                                  </p:childTnLst>
                                </p:cTn>
                              </p:par>
                              <p:par>
                                <p:cTn id="119" presetID="10" presetClass="exit" presetSubtype="0" fill="hold" nodeType="withEffect">
                                  <p:stCondLst>
                                    <p:cond delay="1500"/>
                                  </p:stCondLst>
                                  <p:childTnLst>
                                    <p:animEffect transition="out" filter="fade">
                                      <p:cBhvr>
                                        <p:cTn id="120" dur="500"/>
                                        <p:tgtEl>
                                          <p:spTgt spid="203"/>
                                        </p:tgtEl>
                                      </p:cBhvr>
                                    </p:animEffect>
                                    <p:set>
                                      <p:cBhvr>
                                        <p:cTn id="121" dur="1" fill="hold">
                                          <p:stCondLst>
                                            <p:cond delay="499"/>
                                          </p:stCondLst>
                                        </p:cTn>
                                        <p:tgtEl>
                                          <p:spTgt spid="203"/>
                                        </p:tgtEl>
                                        <p:attrNameLst>
                                          <p:attrName>style.visibility</p:attrName>
                                        </p:attrNameLst>
                                      </p:cBhvr>
                                      <p:to>
                                        <p:strVal val="hidden"/>
                                      </p:to>
                                    </p:set>
                                  </p:childTnLst>
                                </p:cTn>
                              </p:par>
                              <p:par>
                                <p:cTn id="122" presetID="10" presetClass="exit" presetSubtype="0" fill="hold" nodeType="withEffect">
                                  <p:stCondLst>
                                    <p:cond delay="500"/>
                                  </p:stCondLst>
                                  <p:childTnLst>
                                    <p:animEffect transition="out" filter="fade">
                                      <p:cBhvr>
                                        <p:cTn id="123" dur="500"/>
                                        <p:tgtEl>
                                          <p:spTgt spid="33"/>
                                        </p:tgtEl>
                                      </p:cBhvr>
                                    </p:animEffect>
                                    <p:set>
                                      <p:cBhvr>
                                        <p:cTn id="124" dur="1" fill="hold">
                                          <p:stCondLst>
                                            <p:cond delay="499"/>
                                          </p:stCondLst>
                                        </p:cTn>
                                        <p:tgtEl>
                                          <p:spTgt spid="33"/>
                                        </p:tgtEl>
                                        <p:attrNameLst>
                                          <p:attrName>style.visibility</p:attrName>
                                        </p:attrNameLst>
                                      </p:cBhvr>
                                      <p:to>
                                        <p:strVal val="hidden"/>
                                      </p:to>
                                    </p:set>
                                  </p:childTnLst>
                                </p:cTn>
                              </p:par>
                              <p:par>
                                <p:cTn id="125" presetID="10" presetClass="exit" presetSubtype="0" fill="hold" grpId="1" nodeType="withEffect">
                                  <p:stCondLst>
                                    <p:cond delay="500"/>
                                  </p:stCondLst>
                                  <p:childTnLst>
                                    <p:animEffect transition="out" filter="fade">
                                      <p:cBhvr>
                                        <p:cTn id="126" dur="500"/>
                                        <p:tgtEl>
                                          <p:spTgt spid="28"/>
                                        </p:tgtEl>
                                      </p:cBhvr>
                                    </p:animEffect>
                                    <p:set>
                                      <p:cBhvr>
                                        <p:cTn id="127" dur="1" fill="hold">
                                          <p:stCondLst>
                                            <p:cond delay="499"/>
                                          </p:stCondLst>
                                        </p:cTn>
                                        <p:tgtEl>
                                          <p:spTgt spid="28"/>
                                        </p:tgtEl>
                                        <p:attrNameLst>
                                          <p:attrName>style.visibility</p:attrName>
                                        </p:attrNameLst>
                                      </p:cBhvr>
                                      <p:to>
                                        <p:strVal val="hidden"/>
                                      </p:to>
                                    </p:set>
                                  </p:childTnLst>
                                </p:cTn>
                              </p:par>
                              <p:par>
                                <p:cTn id="128" presetID="10" presetClass="exit" presetSubtype="0" fill="hold" grpId="1" nodeType="withEffect">
                                  <p:stCondLst>
                                    <p:cond delay="500"/>
                                  </p:stCondLst>
                                  <p:childTnLst>
                                    <p:animEffect transition="out" filter="fade">
                                      <p:cBhvr>
                                        <p:cTn id="129" dur="500"/>
                                        <p:tgtEl>
                                          <p:spTgt spid="21"/>
                                        </p:tgtEl>
                                      </p:cBhvr>
                                    </p:animEffect>
                                    <p:set>
                                      <p:cBhvr>
                                        <p:cTn id="130" dur="1" fill="hold">
                                          <p:stCondLst>
                                            <p:cond delay="499"/>
                                          </p:stCondLst>
                                        </p:cTn>
                                        <p:tgtEl>
                                          <p:spTgt spid="21"/>
                                        </p:tgtEl>
                                        <p:attrNameLst>
                                          <p:attrName>style.visibility</p:attrName>
                                        </p:attrNameLst>
                                      </p:cBhvr>
                                      <p:to>
                                        <p:strVal val="hidden"/>
                                      </p:to>
                                    </p:set>
                                  </p:childTnLst>
                                </p:cTn>
                              </p:par>
                              <p:par>
                                <p:cTn id="131" presetID="10" presetClass="exit" presetSubtype="0" fill="hold" grpId="0" nodeType="withEffect">
                                  <p:stCondLst>
                                    <p:cond delay="500"/>
                                  </p:stCondLst>
                                  <p:childTnLst>
                                    <p:animEffect transition="out" filter="fade">
                                      <p:cBhvr>
                                        <p:cTn id="132" dur="500"/>
                                        <p:tgtEl>
                                          <p:spTgt spid="55"/>
                                        </p:tgtEl>
                                      </p:cBhvr>
                                    </p:animEffect>
                                    <p:set>
                                      <p:cBhvr>
                                        <p:cTn id="133" dur="1" fill="hold">
                                          <p:stCondLst>
                                            <p:cond delay="499"/>
                                          </p:stCondLst>
                                        </p:cTn>
                                        <p:tgtEl>
                                          <p:spTgt spid="55"/>
                                        </p:tgtEl>
                                        <p:attrNameLst>
                                          <p:attrName>style.visibility</p:attrName>
                                        </p:attrNameLst>
                                      </p:cBhvr>
                                      <p:to>
                                        <p:strVal val="hidden"/>
                                      </p:to>
                                    </p:set>
                                  </p:childTnLst>
                                </p:cTn>
                              </p:par>
                              <p:par>
                                <p:cTn id="134" presetID="10" presetClass="exit" presetSubtype="0" fill="hold" grpId="0" nodeType="withEffect">
                                  <p:stCondLst>
                                    <p:cond delay="500"/>
                                  </p:stCondLst>
                                  <p:childTnLst>
                                    <p:animEffect transition="out" filter="fade">
                                      <p:cBhvr>
                                        <p:cTn id="135" dur="500"/>
                                        <p:tgtEl>
                                          <p:spTgt spid="54"/>
                                        </p:tgtEl>
                                      </p:cBhvr>
                                    </p:animEffect>
                                    <p:set>
                                      <p:cBhvr>
                                        <p:cTn id="136" dur="1" fill="hold">
                                          <p:stCondLst>
                                            <p:cond delay="499"/>
                                          </p:stCondLst>
                                        </p:cTn>
                                        <p:tgtEl>
                                          <p:spTgt spid="54"/>
                                        </p:tgtEl>
                                        <p:attrNameLst>
                                          <p:attrName>style.visibility</p:attrName>
                                        </p:attrNameLst>
                                      </p:cBhvr>
                                      <p:to>
                                        <p:strVal val="hidden"/>
                                      </p:to>
                                    </p:set>
                                  </p:childTnLst>
                                </p:cTn>
                              </p:par>
                              <p:par>
                                <p:cTn id="137" presetID="10" presetClass="exit" presetSubtype="0" fill="hold" grpId="1" nodeType="withEffect">
                                  <p:stCondLst>
                                    <p:cond delay="500"/>
                                  </p:stCondLst>
                                  <p:childTnLst>
                                    <p:animEffect transition="out" filter="fade">
                                      <p:cBhvr>
                                        <p:cTn id="138" dur="500"/>
                                        <p:tgtEl>
                                          <p:spTgt spid="20"/>
                                        </p:tgtEl>
                                      </p:cBhvr>
                                    </p:animEffect>
                                    <p:set>
                                      <p:cBhvr>
                                        <p:cTn id="139" dur="1" fill="hold">
                                          <p:stCondLst>
                                            <p:cond delay="499"/>
                                          </p:stCondLst>
                                        </p:cTn>
                                        <p:tgtEl>
                                          <p:spTgt spid="20"/>
                                        </p:tgtEl>
                                        <p:attrNameLst>
                                          <p:attrName>style.visibility</p:attrName>
                                        </p:attrNameLst>
                                      </p:cBhvr>
                                      <p:to>
                                        <p:strVal val="hidden"/>
                                      </p:to>
                                    </p:set>
                                  </p:childTnLst>
                                </p:cTn>
                              </p:par>
                              <p:par>
                                <p:cTn id="140" presetID="10" presetClass="exit" presetSubtype="0" fill="hold" nodeType="withEffect">
                                  <p:stCondLst>
                                    <p:cond delay="1500"/>
                                  </p:stCondLst>
                                  <p:childTnLst>
                                    <p:animEffect transition="out" filter="fade">
                                      <p:cBhvr>
                                        <p:cTn id="141" dur="500"/>
                                        <p:tgtEl>
                                          <p:spTgt spid="110"/>
                                        </p:tgtEl>
                                      </p:cBhvr>
                                    </p:animEffect>
                                    <p:set>
                                      <p:cBhvr>
                                        <p:cTn id="142" dur="1" fill="hold">
                                          <p:stCondLst>
                                            <p:cond delay="499"/>
                                          </p:stCondLst>
                                        </p:cTn>
                                        <p:tgtEl>
                                          <p:spTgt spid="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 grpId="0"/>
      <p:bldP spid="22" grpId="0" animBg="1"/>
      <p:bldP spid="8" grpId="0" animBg="1"/>
      <p:bldP spid="54" grpId="0" animBg="1"/>
      <p:bldP spid="54" grpId="1" animBg="1"/>
      <p:bldP spid="20" grpId="0" animBg="1"/>
      <p:bldP spid="20" grpId="1" animBg="1"/>
      <p:bldP spid="65" grpId="0" animBg="1"/>
      <p:bldP spid="21" grpId="0" animBg="1"/>
      <p:bldP spid="21" grpId="1" animBg="1"/>
      <p:bldP spid="66" grpId="0" animBg="1"/>
      <p:bldP spid="28" grpId="0"/>
      <p:bldP spid="28" grpId="1"/>
      <p:bldP spid="73" grpId="0"/>
      <p:bldP spid="37" grpId="0"/>
      <p:bldP spid="175" grpId="0" animBg="1"/>
      <p:bldP spid="175" grpId="1" animBg="1"/>
      <p:bldP spid="176" grpId="0" animBg="1"/>
      <p:bldP spid="176" grpId="1" animBg="1"/>
      <p:bldP spid="177" grpId="0" animBg="1"/>
      <p:bldP spid="177" grpId="1" animBg="1"/>
      <p:bldP spid="179" grpId="0" animBg="1"/>
      <p:bldP spid="179" grpId="1" animBg="1"/>
      <p:bldP spid="180" grpId="0" animBg="1"/>
      <p:bldP spid="180" grpId="1" animBg="1"/>
      <p:bldP spid="181" grpId="0" animBg="1"/>
      <p:bldP spid="18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474054" y="1650043"/>
            <a:ext cx="2810059" cy="3377563"/>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80" tIns="182880" rIns="0" bIns="182880" anchor="b" anchorCtr="0"/>
          <a:lstStyle/>
          <a:p>
            <a:pPr>
              <a:spcBef>
                <a:spcPts val="3500"/>
              </a:spcBef>
            </a:pPr>
            <a:r>
              <a:rPr lang="pt-BR" sz="2400">
                <a:solidFill>
                  <a:srgbClr val="505050"/>
                </a:solidFill>
                <a:latin typeface="Segoe UI Light"/>
              </a:rPr>
              <a:t>Access from many devices</a:t>
            </a:r>
          </a:p>
        </p:txBody>
      </p:sp>
      <p:sp>
        <p:nvSpPr>
          <p:cNvPr id="64" name="Rectangle 63"/>
          <p:cNvSpPr/>
          <p:nvPr/>
        </p:nvSpPr>
        <p:spPr bwMode="auto">
          <a:xfrm>
            <a:off x="3410437" y="1650043"/>
            <a:ext cx="2810059" cy="3377563"/>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80" tIns="182880" rIns="0" bIns="182880" anchor="b" anchorCtr="0"/>
          <a:lstStyle/>
          <a:p>
            <a:pPr>
              <a:spcBef>
                <a:spcPts val="3500"/>
              </a:spcBef>
            </a:pPr>
            <a:r>
              <a:rPr lang="en-US" sz="2400">
                <a:solidFill>
                  <a:srgbClr val="505050"/>
                </a:solidFill>
                <a:latin typeface="Segoe UI Light"/>
              </a:rPr>
              <a:t>Manage and secure productivity</a:t>
            </a:r>
          </a:p>
        </p:txBody>
      </p:sp>
      <p:sp>
        <p:nvSpPr>
          <p:cNvPr id="81" name="Rectangle 80"/>
          <p:cNvSpPr/>
          <p:nvPr/>
        </p:nvSpPr>
        <p:spPr bwMode="auto">
          <a:xfrm>
            <a:off x="6346821" y="1650043"/>
            <a:ext cx="2810059" cy="3377563"/>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80" tIns="182880" rIns="0" bIns="182880" anchor="b" anchorCtr="0"/>
          <a:lstStyle/>
          <a:p>
            <a:pPr>
              <a:spcBef>
                <a:spcPts val="3500"/>
              </a:spcBef>
            </a:pPr>
            <a:r>
              <a:rPr lang="pt-BR" sz="2400">
                <a:solidFill>
                  <a:srgbClr val="505050"/>
                </a:solidFill>
                <a:latin typeface="Segoe UI Light"/>
              </a:rPr>
              <a:t>Preserve existing investments</a:t>
            </a:r>
          </a:p>
        </p:txBody>
      </p:sp>
      <p:sp>
        <p:nvSpPr>
          <p:cNvPr id="82" name="Rectangle 81"/>
          <p:cNvSpPr/>
          <p:nvPr/>
        </p:nvSpPr>
        <p:spPr bwMode="auto">
          <a:xfrm>
            <a:off x="9283204" y="1650043"/>
            <a:ext cx="2810059" cy="3377563"/>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80" tIns="182880" rIns="0" bIns="182880" anchor="b" anchorCtr="0"/>
          <a:lstStyle/>
          <a:p>
            <a:pPr>
              <a:spcBef>
                <a:spcPts val="3500"/>
              </a:spcBef>
            </a:pPr>
            <a:r>
              <a:rPr lang="pt-BR" sz="2400">
                <a:solidFill>
                  <a:srgbClr val="505050"/>
                </a:solidFill>
                <a:latin typeface="Segoe UI Light"/>
              </a:rPr>
              <a:t>Support iOS, Android, Windows</a:t>
            </a:r>
            <a:endParaRPr lang="en-US" sz="2400">
              <a:solidFill>
                <a:srgbClr val="505050"/>
              </a:solidFill>
              <a:latin typeface="Segoe UI Light"/>
            </a:endParaRPr>
          </a:p>
        </p:txBody>
      </p:sp>
      <p:sp>
        <p:nvSpPr>
          <p:cNvPr id="3" name="Title 2"/>
          <p:cNvSpPr>
            <a:spLocks noGrp="1"/>
          </p:cNvSpPr>
          <p:nvPr>
            <p:ph type="title"/>
          </p:nvPr>
        </p:nvSpPr>
        <p:spPr>
          <a:xfrm>
            <a:off x="294192" y="335605"/>
            <a:ext cx="13151352" cy="917575"/>
          </a:xfrm>
        </p:spPr>
        <p:txBody>
          <a:bodyPr/>
          <a:lstStyle/>
          <a:p>
            <a:r>
              <a:rPr lang="pt-BR" sz="4800" dirty="0" smtClean="0">
                <a:solidFill>
                  <a:schemeClr val="bg1"/>
                </a:solidFill>
              </a:rPr>
              <a:t>Why Microsoft’s Enterprise Mobility Solution?</a:t>
            </a:r>
            <a:endParaRPr lang="en-US" sz="4800" dirty="0">
              <a:solidFill>
                <a:schemeClr val="bg1"/>
              </a:solidFill>
            </a:endParaRPr>
          </a:p>
        </p:txBody>
      </p:sp>
      <p:grpSp>
        <p:nvGrpSpPr>
          <p:cNvPr id="8" name="Group 7"/>
          <p:cNvGrpSpPr/>
          <p:nvPr/>
        </p:nvGrpSpPr>
        <p:grpSpPr>
          <a:xfrm>
            <a:off x="1093340" y="2179037"/>
            <a:ext cx="1571487" cy="1571482"/>
            <a:chOff x="9625975" y="886219"/>
            <a:chExt cx="734386" cy="734384"/>
          </a:xfrm>
        </p:grpSpPr>
        <p:sp>
          <p:nvSpPr>
            <p:cNvPr id="35" name="Oval 34"/>
            <p:cNvSpPr/>
            <p:nvPr/>
          </p:nvSpPr>
          <p:spPr bwMode="auto">
            <a:xfrm>
              <a:off x="9625975" y="886219"/>
              <a:ext cx="734386" cy="734384"/>
            </a:xfrm>
            <a:prstGeom prst="ellipse">
              <a:avLst/>
            </a:prstGeom>
            <a:solidFill>
              <a:srgbClr val="0072C6"/>
            </a:solidFill>
            <a:ln>
              <a:noFill/>
              <a:headEnd type="none" w="med" len="med"/>
              <a:tailEnd type="none" w="med" len="med"/>
            </a:ln>
            <a:effectLst>
              <a:outerShdw dist="38100" dir="54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36" name="Freeform 35"/>
            <p:cNvSpPr>
              <a:spLocks noEditPoints="1"/>
            </p:cNvSpPr>
            <p:nvPr/>
          </p:nvSpPr>
          <p:spPr bwMode="black">
            <a:xfrm>
              <a:off x="9846852" y="1050464"/>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1"/>
            </a:solidFill>
            <a:ln>
              <a:noFill/>
            </a:ln>
            <a:extLst/>
          </p:spPr>
          <p:txBody>
            <a:bodyPr/>
            <a:lstStyle/>
            <a:p>
              <a:pPr defTabSz="932509">
                <a:defRPr/>
              </a:pPr>
              <a:endParaRPr lang="en-US" sz="1836" dirty="0">
                <a:solidFill>
                  <a:srgbClr val="505050"/>
                </a:solidFill>
                <a:ea typeface="ＭＳ Ｐゴシック" charset="0"/>
              </a:endParaRPr>
            </a:p>
          </p:txBody>
        </p:sp>
      </p:grpSp>
      <p:grpSp>
        <p:nvGrpSpPr>
          <p:cNvPr id="6" name="Group 5"/>
          <p:cNvGrpSpPr/>
          <p:nvPr/>
        </p:nvGrpSpPr>
        <p:grpSpPr>
          <a:xfrm>
            <a:off x="3924367" y="2385918"/>
            <a:ext cx="1860098" cy="1157721"/>
            <a:chOff x="5411012" y="2586502"/>
            <a:chExt cx="1016451" cy="632637"/>
          </a:xfrm>
        </p:grpSpPr>
        <p:grpSp>
          <p:nvGrpSpPr>
            <p:cNvPr id="38" name="Group 4"/>
            <p:cNvGrpSpPr>
              <a:grpSpLocks noChangeAspect="1"/>
            </p:cNvGrpSpPr>
            <p:nvPr/>
          </p:nvGrpSpPr>
          <p:grpSpPr bwMode="auto">
            <a:xfrm>
              <a:off x="5411012" y="2586502"/>
              <a:ext cx="1016451" cy="632637"/>
              <a:chOff x="3309" y="1173"/>
              <a:chExt cx="1393" cy="867"/>
            </a:xfrm>
          </p:grpSpPr>
          <p:sp>
            <p:nvSpPr>
              <p:cNvPr id="39" name="AutoShape 3"/>
              <p:cNvSpPr>
                <a:spLocks noChangeAspect="1" noChangeArrowheads="1" noTextEdit="1"/>
              </p:cNvSpPr>
              <p:nvPr/>
            </p:nvSpPr>
            <p:spPr bwMode="auto">
              <a:xfrm>
                <a:off x="3313" y="1177"/>
                <a:ext cx="1389" cy="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lumMod val="50000"/>
                    </a:srgbClr>
                  </a:solidFill>
                </a:endParaRPr>
              </a:p>
            </p:txBody>
          </p:sp>
          <p:sp>
            <p:nvSpPr>
              <p:cNvPr id="42" name="Freeform 5"/>
              <p:cNvSpPr>
                <a:spLocks/>
              </p:cNvSpPr>
              <p:nvPr/>
            </p:nvSpPr>
            <p:spPr bwMode="auto">
              <a:xfrm>
                <a:off x="3309" y="1173"/>
                <a:ext cx="1393" cy="867"/>
              </a:xfrm>
              <a:custGeom>
                <a:avLst/>
                <a:gdLst>
                  <a:gd name="T0" fmla="*/ 13 w 391"/>
                  <a:gd name="T1" fmla="*/ 254 h 254"/>
                  <a:gd name="T2" fmla="*/ 378 w 391"/>
                  <a:gd name="T3" fmla="*/ 254 h 254"/>
                  <a:gd name="T4" fmla="*/ 391 w 391"/>
                  <a:gd name="T5" fmla="*/ 240 h 254"/>
                  <a:gd name="T6" fmla="*/ 391 w 391"/>
                  <a:gd name="T7" fmla="*/ 14 h 254"/>
                  <a:gd name="T8" fmla="*/ 378 w 391"/>
                  <a:gd name="T9" fmla="*/ 0 h 254"/>
                  <a:gd name="T10" fmla="*/ 13 w 391"/>
                  <a:gd name="T11" fmla="*/ 0 h 254"/>
                  <a:gd name="T12" fmla="*/ 0 w 391"/>
                  <a:gd name="T13" fmla="*/ 14 h 254"/>
                  <a:gd name="T14" fmla="*/ 0 w 391"/>
                  <a:gd name="T15" fmla="*/ 240 h 254"/>
                  <a:gd name="T16" fmla="*/ 13 w 391"/>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1" h="254">
                    <a:moveTo>
                      <a:pt x="13" y="254"/>
                    </a:moveTo>
                    <a:cubicBezTo>
                      <a:pt x="378" y="254"/>
                      <a:pt x="378" y="254"/>
                      <a:pt x="378" y="254"/>
                    </a:cubicBezTo>
                    <a:cubicBezTo>
                      <a:pt x="386" y="254"/>
                      <a:pt x="391" y="248"/>
                      <a:pt x="391" y="240"/>
                    </a:cubicBezTo>
                    <a:cubicBezTo>
                      <a:pt x="391" y="14"/>
                      <a:pt x="391" y="14"/>
                      <a:pt x="391" y="14"/>
                    </a:cubicBezTo>
                    <a:cubicBezTo>
                      <a:pt x="391" y="6"/>
                      <a:pt x="386" y="0"/>
                      <a:pt x="378" y="0"/>
                    </a:cubicBezTo>
                    <a:cubicBezTo>
                      <a:pt x="13" y="0"/>
                      <a:pt x="13" y="0"/>
                      <a:pt x="13" y="0"/>
                    </a:cubicBezTo>
                    <a:cubicBezTo>
                      <a:pt x="6" y="0"/>
                      <a:pt x="0" y="6"/>
                      <a:pt x="0" y="14"/>
                    </a:cubicBezTo>
                    <a:cubicBezTo>
                      <a:pt x="0" y="240"/>
                      <a:pt x="0" y="240"/>
                      <a:pt x="0" y="240"/>
                    </a:cubicBezTo>
                    <a:cubicBezTo>
                      <a:pt x="0" y="248"/>
                      <a:pt x="6" y="254"/>
                      <a:pt x="13" y="25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lumMod val="50000"/>
                    </a:srgbClr>
                  </a:solidFill>
                </a:endParaRPr>
              </a:p>
            </p:txBody>
          </p:sp>
          <p:sp>
            <p:nvSpPr>
              <p:cNvPr id="43" name="Freeform 6"/>
              <p:cNvSpPr>
                <a:spLocks/>
              </p:cNvSpPr>
              <p:nvPr/>
            </p:nvSpPr>
            <p:spPr bwMode="auto">
              <a:xfrm>
                <a:off x="3370" y="1190"/>
                <a:ext cx="1268" cy="755"/>
              </a:xfrm>
              <a:custGeom>
                <a:avLst/>
                <a:gdLst>
                  <a:gd name="T0" fmla="*/ 0 w 356"/>
                  <a:gd name="T1" fmla="*/ 11 h 221"/>
                  <a:gd name="T2" fmla="*/ 356 w 356"/>
                  <a:gd name="T3" fmla="*/ 11 h 221"/>
                  <a:gd name="T4" fmla="*/ 356 w 356"/>
                  <a:gd name="T5" fmla="*/ 221 h 221"/>
                  <a:gd name="T6" fmla="*/ 0 w 356"/>
                  <a:gd name="T7" fmla="*/ 221 h 221"/>
                  <a:gd name="T8" fmla="*/ 0 w 356"/>
                  <a:gd name="T9" fmla="*/ 11 h 221"/>
                </a:gdLst>
                <a:ahLst/>
                <a:cxnLst>
                  <a:cxn ang="0">
                    <a:pos x="T0" y="T1"/>
                  </a:cxn>
                  <a:cxn ang="0">
                    <a:pos x="T2" y="T3"/>
                  </a:cxn>
                  <a:cxn ang="0">
                    <a:pos x="T4" y="T5"/>
                  </a:cxn>
                  <a:cxn ang="0">
                    <a:pos x="T6" y="T7"/>
                  </a:cxn>
                  <a:cxn ang="0">
                    <a:pos x="T8" y="T9"/>
                  </a:cxn>
                </a:cxnLst>
                <a:rect l="0" t="0" r="r" b="b"/>
                <a:pathLst>
                  <a:path w="356" h="221">
                    <a:moveTo>
                      <a:pt x="0" y="11"/>
                    </a:moveTo>
                    <a:cubicBezTo>
                      <a:pt x="356" y="11"/>
                      <a:pt x="356" y="11"/>
                      <a:pt x="356" y="11"/>
                    </a:cubicBezTo>
                    <a:cubicBezTo>
                      <a:pt x="356" y="158"/>
                      <a:pt x="356" y="221"/>
                      <a:pt x="356" y="221"/>
                    </a:cubicBezTo>
                    <a:cubicBezTo>
                      <a:pt x="0" y="221"/>
                      <a:pt x="0" y="221"/>
                      <a:pt x="0" y="221"/>
                    </a:cubicBezTo>
                    <a:cubicBezTo>
                      <a:pt x="0" y="0"/>
                      <a:pt x="0" y="11"/>
                      <a:pt x="0" y="11"/>
                    </a:cubicBezTo>
                  </a:path>
                </a:pathLst>
              </a:custGeom>
              <a:solidFill>
                <a:srgbClr val="005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lumMod val="50000"/>
                    </a:srgbClr>
                  </a:solidFill>
                </a:endParaRPr>
              </a:p>
            </p:txBody>
          </p:sp>
          <p:sp>
            <p:nvSpPr>
              <p:cNvPr id="44" name="Freeform 7"/>
              <p:cNvSpPr>
                <a:spLocks noEditPoints="1"/>
              </p:cNvSpPr>
              <p:nvPr/>
            </p:nvSpPr>
            <p:spPr bwMode="auto">
              <a:xfrm>
                <a:off x="3370" y="1228"/>
                <a:ext cx="755" cy="717"/>
              </a:xfrm>
              <a:custGeom>
                <a:avLst/>
                <a:gdLst>
                  <a:gd name="T0" fmla="*/ 212 w 212"/>
                  <a:gd name="T1" fmla="*/ 0 h 210"/>
                  <a:gd name="T2" fmla="*/ 0 w 212"/>
                  <a:gd name="T3" fmla="*/ 0 h 210"/>
                  <a:gd name="T4" fmla="*/ 0 w 212"/>
                  <a:gd name="T5" fmla="*/ 210 h 210"/>
                  <a:gd name="T6" fmla="*/ 185 w 212"/>
                  <a:gd name="T7" fmla="*/ 210 h 210"/>
                  <a:gd name="T8" fmla="*/ 212 w 212"/>
                  <a:gd name="T9" fmla="*/ 0 h 210"/>
                  <a:gd name="T10" fmla="*/ 0 w 212"/>
                  <a:gd name="T11" fmla="*/ 0 h 210"/>
                  <a:gd name="T12" fmla="*/ 0 w 212"/>
                  <a:gd name="T13" fmla="*/ 0 h 210"/>
                  <a:gd name="T14" fmla="*/ 0 w 212"/>
                  <a:gd name="T15" fmla="*/ 0 h 210"/>
                  <a:gd name="T16" fmla="*/ 0 w 212"/>
                  <a:gd name="T17" fmla="*/ 0 h 210"/>
                  <a:gd name="T18" fmla="*/ 0 w 212"/>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210">
                    <a:moveTo>
                      <a:pt x="212" y="0"/>
                    </a:moveTo>
                    <a:cubicBezTo>
                      <a:pt x="162" y="0"/>
                      <a:pt x="92" y="0"/>
                      <a:pt x="0" y="0"/>
                    </a:cubicBezTo>
                    <a:cubicBezTo>
                      <a:pt x="0" y="1"/>
                      <a:pt x="0" y="18"/>
                      <a:pt x="0" y="210"/>
                    </a:cubicBezTo>
                    <a:cubicBezTo>
                      <a:pt x="185" y="210"/>
                      <a:pt x="185" y="210"/>
                      <a:pt x="185" y="210"/>
                    </a:cubicBezTo>
                    <a:cubicBezTo>
                      <a:pt x="212" y="0"/>
                      <a:pt x="212" y="0"/>
                      <a:pt x="212"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lumMod val="50000"/>
                    </a:srgbClr>
                  </a:solidFill>
                </a:endParaRPr>
              </a:p>
            </p:txBody>
          </p:sp>
          <p:sp>
            <p:nvSpPr>
              <p:cNvPr id="45" name="Oval 8"/>
              <p:cNvSpPr>
                <a:spLocks noChangeArrowheads="1"/>
              </p:cNvSpPr>
              <p:nvPr/>
            </p:nvSpPr>
            <p:spPr bwMode="auto">
              <a:xfrm>
                <a:off x="3983" y="1969"/>
                <a:ext cx="42" cy="4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lumMod val="50000"/>
                    </a:srgbClr>
                  </a:solidFill>
                </a:endParaRPr>
              </a:p>
            </p:txBody>
          </p:sp>
        </p:grpSp>
        <p:sp>
          <p:nvSpPr>
            <p:cNvPr id="56" name="Freeform 5"/>
            <p:cNvSpPr>
              <a:spLocks/>
            </p:cNvSpPr>
            <p:nvPr/>
          </p:nvSpPr>
          <p:spPr bwMode="auto">
            <a:xfrm>
              <a:off x="5760421" y="2714547"/>
              <a:ext cx="287606" cy="345999"/>
            </a:xfrm>
            <a:custGeom>
              <a:avLst/>
              <a:gdLst>
                <a:gd name="T0" fmla="*/ 0 w 990"/>
                <a:gd name="T1" fmla="*/ 960 h 1191"/>
                <a:gd name="T2" fmla="*/ 0 w 990"/>
                <a:gd name="T3" fmla="*/ 235 h 1191"/>
                <a:gd name="T4" fmla="*/ 640 w 990"/>
                <a:gd name="T5" fmla="*/ 0 h 1191"/>
                <a:gd name="T6" fmla="*/ 990 w 990"/>
                <a:gd name="T7" fmla="*/ 112 h 1191"/>
                <a:gd name="T8" fmla="*/ 990 w 990"/>
                <a:gd name="T9" fmla="*/ 1086 h 1191"/>
                <a:gd name="T10" fmla="*/ 640 w 990"/>
                <a:gd name="T11" fmla="*/ 1191 h 1191"/>
                <a:gd name="T12" fmla="*/ 0 w 990"/>
                <a:gd name="T13" fmla="*/ 960 h 1191"/>
                <a:gd name="T14" fmla="*/ 640 w 990"/>
                <a:gd name="T15" fmla="*/ 1037 h 1191"/>
                <a:gd name="T16" fmla="*/ 640 w 990"/>
                <a:gd name="T17" fmla="*/ 195 h 1191"/>
                <a:gd name="T18" fmla="*/ 224 w 990"/>
                <a:gd name="T19" fmla="*/ 292 h 1191"/>
                <a:gd name="T20" fmla="*/ 224 w 990"/>
                <a:gd name="T21" fmla="*/ 863 h 1191"/>
                <a:gd name="T22" fmla="*/ 0 w 990"/>
                <a:gd name="T23" fmla="*/ 960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0" h="1191">
                  <a:moveTo>
                    <a:pt x="0" y="960"/>
                  </a:moveTo>
                  <a:lnTo>
                    <a:pt x="0" y="235"/>
                  </a:lnTo>
                  <a:lnTo>
                    <a:pt x="640" y="0"/>
                  </a:lnTo>
                  <a:lnTo>
                    <a:pt x="990" y="112"/>
                  </a:lnTo>
                  <a:lnTo>
                    <a:pt x="990" y="1086"/>
                  </a:lnTo>
                  <a:lnTo>
                    <a:pt x="640" y="1191"/>
                  </a:lnTo>
                  <a:lnTo>
                    <a:pt x="0" y="960"/>
                  </a:lnTo>
                  <a:lnTo>
                    <a:pt x="640" y="1037"/>
                  </a:lnTo>
                  <a:lnTo>
                    <a:pt x="640" y="195"/>
                  </a:lnTo>
                  <a:lnTo>
                    <a:pt x="224" y="292"/>
                  </a:lnTo>
                  <a:lnTo>
                    <a:pt x="224" y="863"/>
                  </a:lnTo>
                  <a:lnTo>
                    <a:pt x="0" y="96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83" name="Rectangle 82"/>
          <p:cNvSpPr/>
          <p:nvPr/>
        </p:nvSpPr>
        <p:spPr bwMode="auto">
          <a:xfrm>
            <a:off x="474054" y="5113379"/>
            <a:ext cx="2810059" cy="1266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91440" anchor="t" anchorCtr="0"/>
          <a:lstStyle/>
          <a:p>
            <a:pPr>
              <a:spcBef>
                <a:spcPts val="3500"/>
              </a:spcBef>
            </a:pPr>
            <a:r>
              <a:rPr lang="en-US" sz="2000">
                <a:solidFill>
                  <a:srgbClr val="0072C6"/>
                </a:solidFill>
                <a:latin typeface="Segoe UI Semilight" panose="020B0402040204020203" pitchFamily="34" charset="0"/>
                <a:cs typeface="Segoe UI Semilight" panose="020B0402040204020203" pitchFamily="34" charset="0"/>
              </a:rPr>
              <a:t>It’s integrated on common identity</a:t>
            </a:r>
          </a:p>
        </p:txBody>
      </p:sp>
      <p:sp>
        <p:nvSpPr>
          <p:cNvPr id="84" name="Rectangle 83"/>
          <p:cNvSpPr/>
          <p:nvPr/>
        </p:nvSpPr>
        <p:spPr bwMode="auto">
          <a:xfrm>
            <a:off x="3410437" y="5113379"/>
            <a:ext cx="2810059" cy="1266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91440" anchor="t" anchorCtr="0"/>
          <a:lstStyle/>
          <a:p>
            <a:pPr>
              <a:spcBef>
                <a:spcPts val="3500"/>
              </a:spcBef>
            </a:pPr>
            <a:r>
              <a:rPr lang="en-US" sz="2000">
                <a:solidFill>
                  <a:srgbClr val="0072C6"/>
                </a:solidFill>
                <a:latin typeface="Segoe UI Semilight" panose="020B0402040204020203" pitchFamily="34" charset="0"/>
                <a:cs typeface="Segoe UI Semilight" panose="020B0402040204020203" pitchFamily="34" charset="0"/>
              </a:rPr>
              <a:t>It protects Office better</a:t>
            </a:r>
          </a:p>
        </p:txBody>
      </p:sp>
      <p:sp>
        <p:nvSpPr>
          <p:cNvPr id="85" name="Rectangle 84"/>
          <p:cNvSpPr/>
          <p:nvPr/>
        </p:nvSpPr>
        <p:spPr bwMode="auto">
          <a:xfrm>
            <a:off x="6346821" y="5113379"/>
            <a:ext cx="2810059" cy="1266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91440" anchor="t" anchorCtr="0"/>
          <a:lstStyle/>
          <a:p>
            <a:pPr>
              <a:spcBef>
                <a:spcPts val="3500"/>
              </a:spcBef>
            </a:pPr>
            <a:r>
              <a:rPr lang="pt-BR" sz="2000">
                <a:solidFill>
                  <a:srgbClr val="0072C6"/>
                </a:solidFill>
                <a:latin typeface="Segoe UI Semilight" panose="020B0402040204020203" pitchFamily="34" charset="0"/>
                <a:cs typeface="Segoe UI Semilight" panose="020B0402040204020203" pitchFamily="34" charset="0"/>
              </a:rPr>
              <a:t>It just works</a:t>
            </a:r>
          </a:p>
        </p:txBody>
      </p:sp>
      <p:sp>
        <p:nvSpPr>
          <p:cNvPr id="86" name="Rectangle 85"/>
          <p:cNvSpPr/>
          <p:nvPr/>
        </p:nvSpPr>
        <p:spPr bwMode="auto">
          <a:xfrm>
            <a:off x="9283204" y="5113379"/>
            <a:ext cx="2810059" cy="126601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80" tIns="91440" rIns="91440" bIns="91440" anchor="t" anchorCtr="0"/>
          <a:lstStyle/>
          <a:p>
            <a:pPr>
              <a:spcBef>
                <a:spcPts val="3500"/>
              </a:spcBef>
            </a:pPr>
            <a:r>
              <a:rPr lang="pt-BR" sz="2000">
                <a:solidFill>
                  <a:srgbClr val="0072C6"/>
                </a:solidFill>
                <a:latin typeface="Segoe UI Semilight" panose="020B0402040204020203" pitchFamily="34" charset="0"/>
                <a:cs typeface="Segoe UI Semilight" panose="020B0402040204020203" pitchFamily="34" charset="0"/>
              </a:rPr>
              <a:t>It’s comprehensive</a:t>
            </a:r>
            <a:endParaRPr lang="en-US" sz="2000">
              <a:solidFill>
                <a:srgbClr val="0072C6"/>
              </a:solidFill>
              <a:latin typeface="Segoe UI Semilight" panose="020B0402040204020203" pitchFamily="34" charset="0"/>
              <a:cs typeface="Segoe UI Semilight" panose="020B0402040204020203" pitchFamily="34" charset="0"/>
            </a:endParaRPr>
          </a:p>
        </p:txBody>
      </p:sp>
      <p:grpSp>
        <p:nvGrpSpPr>
          <p:cNvPr id="9" name="Group 8"/>
          <p:cNvGrpSpPr/>
          <p:nvPr/>
        </p:nvGrpSpPr>
        <p:grpSpPr>
          <a:xfrm>
            <a:off x="6843509" y="2366792"/>
            <a:ext cx="1816683" cy="1195973"/>
            <a:chOff x="7729723" y="2366792"/>
            <a:chExt cx="1816683" cy="1195973"/>
          </a:xfrm>
        </p:grpSpPr>
        <p:grpSp>
          <p:nvGrpSpPr>
            <p:cNvPr id="87" name="Group 86"/>
            <p:cNvGrpSpPr/>
            <p:nvPr/>
          </p:nvGrpSpPr>
          <p:grpSpPr>
            <a:xfrm>
              <a:off x="7729723" y="2366792"/>
              <a:ext cx="1816683" cy="1195973"/>
              <a:chOff x="4690782" y="3787633"/>
              <a:chExt cx="2525152" cy="1662377"/>
            </a:xfrm>
          </p:grpSpPr>
          <p:sp>
            <p:nvSpPr>
              <p:cNvPr id="88" name="Freeform 12"/>
              <p:cNvSpPr>
                <a:spLocks/>
              </p:cNvSpPr>
              <p:nvPr/>
            </p:nvSpPr>
            <p:spPr bwMode="auto">
              <a:xfrm>
                <a:off x="4690782" y="3787633"/>
                <a:ext cx="2525152" cy="1662377"/>
              </a:xfrm>
              <a:custGeom>
                <a:avLst/>
                <a:gdLst>
                  <a:gd name="T0" fmla="*/ 1064 w 1181"/>
                  <a:gd name="T1" fmla="*/ 306 h 777"/>
                  <a:gd name="T2" fmla="*/ 979 w 1181"/>
                  <a:gd name="T3" fmla="*/ 154 h 777"/>
                  <a:gd name="T4" fmla="*/ 876 w 1181"/>
                  <a:gd name="T5" fmla="*/ 123 h 777"/>
                  <a:gd name="T6" fmla="*/ 786 w 1181"/>
                  <a:gd name="T7" fmla="*/ 145 h 777"/>
                  <a:gd name="T8" fmla="*/ 515 w 1181"/>
                  <a:gd name="T9" fmla="*/ 0 h 777"/>
                  <a:gd name="T10" fmla="*/ 377 w 1181"/>
                  <a:gd name="T11" fmla="*/ 31 h 777"/>
                  <a:gd name="T12" fmla="*/ 377 w 1181"/>
                  <a:gd name="T13" fmla="*/ 31 h 777"/>
                  <a:gd name="T14" fmla="*/ 190 w 1181"/>
                  <a:gd name="T15" fmla="*/ 326 h 777"/>
                  <a:gd name="T16" fmla="*/ 190 w 1181"/>
                  <a:gd name="T17" fmla="*/ 340 h 777"/>
                  <a:gd name="T18" fmla="*/ 0 w 1181"/>
                  <a:gd name="T19" fmla="*/ 557 h 777"/>
                  <a:gd name="T20" fmla="*/ 220 w 1181"/>
                  <a:gd name="T21" fmla="*/ 777 h 777"/>
                  <a:gd name="T22" fmla="*/ 304 w 1181"/>
                  <a:gd name="T23" fmla="*/ 777 h 777"/>
                  <a:gd name="T24" fmla="*/ 342 w 1181"/>
                  <a:gd name="T25" fmla="*/ 777 h 777"/>
                  <a:gd name="T26" fmla="*/ 356 w 1181"/>
                  <a:gd name="T27" fmla="*/ 777 h 777"/>
                  <a:gd name="T28" fmla="*/ 367 w 1181"/>
                  <a:gd name="T29" fmla="*/ 777 h 777"/>
                  <a:gd name="T30" fmla="*/ 899 w 1181"/>
                  <a:gd name="T31" fmla="*/ 777 h 777"/>
                  <a:gd name="T32" fmla="*/ 925 w 1181"/>
                  <a:gd name="T33" fmla="*/ 777 h 777"/>
                  <a:gd name="T34" fmla="*/ 952 w 1181"/>
                  <a:gd name="T35" fmla="*/ 777 h 777"/>
                  <a:gd name="T36" fmla="*/ 1074 w 1181"/>
                  <a:gd name="T37" fmla="*/ 729 h 777"/>
                  <a:gd name="T38" fmla="*/ 1074 w 1181"/>
                  <a:gd name="T39" fmla="*/ 729 h 777"/>
                  <a:gd name="T40" fmla="*/ 1181 w 1181"/>
                  <a:gd name="T41" fmla="*/ 522 h 777"/>
                  <a:gd name="T42" fmla="*/ 1064 w 1181"/>
                  <a:gd name="T43" fmla="*/ 306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1" h="777">
                    <a:moveTo>
                      <a:pt x="1064" y="306"/>
                    </a:moveTo>
                    <a:cubicBezTo>
                      <a:pt x="1062" y="242"/>
                      <a:pt x="1029" y="187"/>
                      <a:pt x="979" y="154"/>
                    </a:cubicBezTo>
                    <a:cubicBezTo>
                      <a:pt x="950" y="135"/>
                      <a:pt x="914" y="123"/>
                      <a:pt x="876" y="123"/>
                    </a:cubicBezTo>
                    <a:cubicBezTo>
                      <a:pt x="843" y="123"/>
                      <a:pt x="812" y="131"/>
                      <a:pt x="786" y="145"/>
                    </a:cubicBezTo>
                    <a:cubicBezTo>
                      <a:pt x="727" y="59"/>
                      <a:pt x="629" y="0"/>
                      <a:pt x="515" y="0"/>
                    </a:cubicBezTo>
                    <a:cubicBezTo>
                      <a:pt x="465" y="0"/>
                      <a:pt x="420" y="12"/>
                      <a:pt x="377" y="31"/>
                    </a:cubicBezTo>
                    <a:cubicBezTo>
                      <a:pt x="377" y="31"/>
                      <a:pt x="377" y="31"/>
                      <a:pt x="377" y="31"/>
                    </a:cubicBezTo>
                    <a:cubicBezTo>
                      <a:pt x="266" y="82"/>
                      <a:pt x="190" y="195"/>
                      <a:pt x="190" y="326"/>
                    </a:cubicBezTo>
                    <a:cubicBezTo>
                      <a:pt x="190" y="329"/>
                      <a:pt x="190" y="336"/>
                      <a:pt x="190" y="340"/>
                    </a:cubicBezTo>
                    <a:cubicBezTo>
                      <a:pt x="83" y="355"/>
                      <a:pt x="0" y="447"/>
                      <a:pt x="0" y="557"/>
                    </a:cubicBezTo>
                    <a:cubicBezTo>
                      <a:pt x="0" y="677"/>
                      <a:pt x="97" y="773"/>
                      <a:pt x="220" y="777"/>
                    </a:cubicBezTo>
                    <a:cubicBezTo>
                      <a:pt x="220" y="777"/>
                      <a:pt x="220" y="777"/>
                      <a:pt x="304" y="777"/>
                    </a:cubicBezTo>
                    <a:cubicBezTo>
                      <a:pt x="316" y="777"/>
                      <a:pt x="337" y="777"/>
                      <a:pt x="342" y="777"/>
                    </a:cubicBezTo>
                    <a:cubicBezTo>
                      <a:pt x="342" y="777"/>
                      <a:pt x="342" y="777"/>
                      <a:pt x="356" y="777"/>
                    </a:cubicBezTo>
                    <a:cubicBezTo>
                      <a:pt x="360" y="777"/>
                      <a:pt x="363" y="777"/>
                      <a:pt x="367" y="777"/>
                    </a:cubicBezTo>
                    <a:cubicBezTo>
                      <a:pt x="500" y="777"/>
                      <a:pt x="779" y="777"/>
                      <a:pt x="899" y="777"/>
                    </a:cubicBezTo>
                    <a:cubicBezTo>
                      <a:pt x="907" y="777"/>
                      <a:pt x="916" y="777"/>
                      <a:pt x="925" y="777"/>
                    </a:cubicBezTo>
                    <a:cubicBezTo>
                      <a:pt x="933" y="777"/>
                      <a:pt x="944" y="777"/>
                      <a:pt x="952" y="777"/>
                    </a:cubicBezTo>
                    <a:cubicBezTo>
                      <a:pt x="999" y="772"/>
                      <a:pt x="1038" y="753"/>
                      <a:pt x="1074" y="729"/>
                    </a:cubicBezTo>
                    <a:cubicBezTo>
                      <a:pt x="1074" y="729"/>
                      <a:pt x="1074" y="729"/>
                      <a:pt x="1074" y="729"/>
                    </a:cubicBezTo>
                    <a:cubicBezTo>
                      <a:pt x="1140" y="682"/>
                      <a:pt x="1181" y="608"/>
                      <a:pt x="1181" y="522"/>
                    </a:cubicBezTo>
                    <a:cubicBezTo>
                      <a:pt x="1181" y="434"/>
                      <a:pt x="1133" y="352"/>
                      <a:pt x="1064" y="30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15"/>
              <p:cNvSpPr>
                <a:spLocks/>
              </p:cNvSpPr>
              <p:nvPr/>
            </p:nvSpPr>
            <p:spPr bwMode="auto">
              <a:xfrm>
                <a:off x="4690782" y="3853514"/>
                <a:ext cx="2295921" cy="1596496"/>
              </a:xfrm>
              <a:custGeom>
                <a:avLst/>
                <a:gdLst>
                  <a:gd name="T0" fmla="*/ 376 w 1074"/>
                  <a:gd name="T1" fmla="*/ 0 h 746"/>
                  <a:gd name="T2" fmla="*/ 190 w 1074"/>
                  <a:gd name="T3" fmla="*/ 295 h 746"/>
                  <a:gd name="T4" fmla="*/ 190 w 1074"/>
                  <a:gd name="T5" fmla="*/ 309 h 746"/>
                  <a:gd name="T6" fmla="*/ 0 w 1074"/>
                  <a:gd name="T7" fmla="*/ 526 h 746"/>
                  <a:gd name="T8" fmla="*/ 220 w 1074"/>
                  <a:gd name="T9" fmla="*/ 746 h 746"/>
                  <a:gd name="T10" fmla="*/ 304 w 1074"/>
                  <a:gd name="T11" fmla="*/ 746 h 746"/>
                  <a:gd name="T12" fmla="*/ 342 w 1074"/>
                  <a:gd name="T13" fmla="*/ 746 h 746"/>
                  <a:gd name="T14" fmla="*/ 356 w 1074"/>
                  <a:gd name="T15" fmla="*/ 746 h 746"/>
                  <a:gd name="T16" fmla="*/ 367 w 1074"/>
                  <a:gd name="T17" fmla="*/ 746 h 746"/>
                  <a:gd name="T18" fmla="*/ 899 w 1074"/>
                  <a:gd name="T19" fmla="*/ 746 h 746"/>
                  <a:gd name="T20" fmla="*/ 925 w 1074"/>
                  <a:gd name="T21" fmla="*/ 746 h 746"/>
                  <a:gd name="T22" fmla="*/ 952 w 1074"/>
                  <a:gd name="T23" fmla="*/ 746 h 746"/>
                  <a:gd name="T24" fmla="*/ 1074 w 1074"/>
                  <a:gd name="T25" fmla="*/ 698 h 746"/>
                  <a:gd name="T26" fmla="*/ 376 w 1074"/>
                  <a:gd name="T27"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4" h="746">
                    <a:moveTo>
                      <a:pt x="376" y="0"/>
                    </a:moveTo>
                    <a:cubicBezTo>
                      <a:pt x="266" y="52"/>
                      <a:pt x="190" y="164"/>
                      <a:pt x="190" y="295"/>
                    </a:cubicBezTo>
                    <a:cubicBezTo>
                      <a:pt x="190" y="298"/>
                      <a:pt x="190" y="305"/>
                      <a:pt x="190" y="309"/>
                    </a:cubicBezTo>
                    <a:cubicBezTo>
                      <a:pt x="83" y="324"/>
                      <a:pt x="0" y="416"/>
                      <a:pt x="0" y="526"/>
                    </a:cubicBezTo>
                    <a:cubicBezTo>
                      <a:pt x="0" y="646"/>
                      <a:pt x="97" y="742"/>
                      <a:pt x="220" y="746"/>
                    </a:cubicBezTo>
                    <a:cubicBezTo>
                      <a:pt x="220" y="746"/>
                      <a:pt x="220" y="746"/>
                      <a:pt x="304" y="746"/>
                    </a:cubicBezTo>
                    <a:cubicBezTo>
                      <a:pt x="316" y="746"/>
                      <a:pt x="337" y="746"/>
                      <a:pt x="342" y="746"/>
                    </a:cubicBezTo>
                    <a:cubicBezTo>
                      <a:pt x="342" y="746"/>
                      <a:pt x="342" y="746"/>
                      <a:pt x="356" y="746"/>
                    </a:cubicBezTo>
                    <a:cubicBezTo>
                      <a:pt x="360" y="746"/>
                      <a:pt x="363" y="746"/>
                      <a:pt x="367" y="746"/>
                    </a:cubicBezTo>
                    <a:cubicBezTo>
                      <a:pt x="500" y="746"/>
                      <a:pt x="779" y="746"/>
                      <a:pt x="899" y="746"/>
                    </a:cubicBezTo>
                    <a:cubicBezTo>
                      <a:pt x="907" y="746"/>
                      <a:pt x="916" y="746"/>
                      <a:pt x="925" y="746"/>
                    </a:cubicBezTo>
                    <a:cubicBezTo>
                      <a:pt x="933" y="746"/>
                      <a:pt x="944" y="746"/>
                      <a:pt x="952" y="746"/>
                    </a:cubicBezTo>
                    <a:cubicBezTo>
                      <a:pt x="999" y="741"/>
                      <a:pt x="1038" y="722"/>
                      <a:pt x="1074" y="698"/>
                    </a:cubicBezTo>
                    <a:lnTo>
                      <a:pt x="376"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16"/>
              <p:cNvSpPr>
                <a:spLocks/>
              </p:cNvSpPr>
              <p:nvPr/>
            </p:nvSpPr>
            <p:spPr bwMode="auto">
              <a:xfrm>
                <a:off x="5494896" y="3787633"/>
                <a:ext cx="1721038" cy="1559494"/>
              </a:xfrm>
              <a:custGeom>
                <a:avLst/>
                <a:gdLst>
                  <a:gd name="T0" fmla="*/ 698 w 805"/>
                  <a:gd name="T1" fmla="*/ 729 h 729"/>
                  <a:gd name="T2" fmla="*/ 805 w 805"/>
                  <a:gd name="T3" fmla="*/ 522 h 729"/>
                  <a:gd name="T4" fmla="*/ 688 w 805"/>
                  <a:gd name="T5" fmla="*/ 306 h 729"/>
                  <a:gd name="T6" fmla="*/ 603 w 805"/>
                  <a:gd name="T7" fmla="*/ 154 h 729"/>
                  <a:gd name="T8" fmla="*/ 500 w 805"/>
                  <a:gd name="T9" fmla="*/ 123 h 729"/>
                  <a:gd name="T10" fmla="*/ 410 w 805"/>
                  <a:gd name="T11" fmla="*/ 145 h 729"/>
                  <a:gd name="T12" fmla="*/ 139 w 805"/>
                  <a:gd name="T13" fmla="*/ 0 h 729"/>
                  <a:gd name="T14" fmla="*/ 0 w 805"/>
                  <a:gd name="T15" fmla="*/ 31 h 729"/>
                  <a:gd name="T16" fmla="*/ 1 w 805"/>
                  <a:gd name="T17" fmla="*/ 32 h 729"/>
                  <a:gd name="T18" fmla="*/ 698 w 805"/>
                  <a:gd name="T19" fmla="*/ 72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5" h="729">
                    <a:moveTo>
                      <a:pt x="698" y="729"/>
                    </a:moveTo>
                    <a:cubicBezTo>
                      <a:pt x="764" y="682"/>
                      <a:pt x="805" y="608"/>
                      <a:pt x="805" y="522"/>
                    </a:cubicBezTo>
                    <a:cubicBezTo>
                      <a:pt x="805" y="434"/>
                      <a:pt x="757" y="352"/>
                      <a:pt x="688" y="306"/>
                    </a:cubicBezTo>
                    <a:cubicBezTo>
                      <a:pt x="686" y="242"/>
                      <a:pt x="653" y="187"/>
                      <a:pt x="603" y="154"/>
                    </a:cubicBezTo>
                    <a:cubicBezTo>
                      <a:pt x="574" y="135"/>
                      <a:pt x="538" y="123"/>
                      <a:pt x="500" y="123"/>
                    </a:cubicBezTo>
                    <a:cubicBezTo>
                      <a:pt x="467" y="123"/>
                      <a:pt x="436" y="131"/>
                      <a:pt x="410" y="145"/>
                    </a:cubicBezTo>
                    <a:cubicBezTo>
                      <a:pt x="351" y="59"/>
                      <a:pt x="253" y="0"/>
                      <a:pt x="139" y="0"/>
                    </a:cubicBezTo>
                    <a:cubicBezTo>
                      <a:pt x="88" y="0"/>
                      <a:pt x="44" y="12"/>
                      <a:pt x="0" y="31"/>
                    </a:cubicBezTo>
                    <a:cubicBezTo>
                      <a:pt x="1" y="32"/>
                      <a:pt x="1" y="32"/>
                      <a:pt x="1" y="32"/>
                    </a:cubicBezTo>
                    <a:cubicBezTo>
                      <a:pt x="698" y="729"/>
                      <a:pt x="698" y="729"/>
                      <a:pt x="698" y="729"/>
                    </a:cubicBezTo>
                    <a:close/>
                  </a:path>
                </a:pathLst>
              </a:custGeom>
              <a:solidFill>
                <a:srgbClr val="005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5" name="Group 8"/>
            <p:cNvGrpSpPr>
              <a:grpSpLocks noChangeAspect="1"/>
            </p:cNvGrpSpPr>
            <p:nvPr/>
          </p:nvGrpSpPr>
          <p:grpSpPr bwMode="auto">
            <a:xfrm>
              <a:off x="8256051" y="2683815"/>
              <a:ext cx="764026" cy="656934"/>
              <a:chOff x="2681" y="1346"/>
              <a:chExt cx="1541" cy="1325"/>
            </a:xfrm>
            <a:solidFill>
              <a:schemeClr val="tx1"/>
            </a:solidFill>
          </p:grpSpPr>
          <p:sp>
            <p:nvSpPr>
              <p:cNvPr id="96" name="Freeform 9"/>
              <p:cNvSpPr>
                <a:spLocks noEditPoints="1"/>
              </p:cNvSpPr>
              <p:nvPr/>
            </p:nvSpPr>
            <p:spPr bwMode="auto">
              <a:xfrm>
                <a:off x="2681" y="1346"/>
                <a:ext cx="653" cy="653"/>
              </a:xfrm>
              <a:custGeom>
                <a:avLst/>
                <a:gdLst>
                  <a:gd name="T0" fmla="*/ 273 w 275"/>
                  <a:gd name="T1" fmla="*/ 120 h 275"/>
                  <a:gd name="T2" fmla="*/ 241 w 275"/>
                  <a:gd name="T3" fmla="*/ 96 h 275"/>
                  <a:gd name="T4" fmla="*/ 247 w 275"/>
                  <a:gd name="T5" fmla="*/ 56 h 275"/>
                  <a:gd name="T6" fmla="*/ 219 w 275"/>
                  <a:gd name="T7" fmla="*/ 28 h 275"/>
                  <a:gd name="T8" fmla="*/ 179 w 275"/>
                  <a:gd name="T9" fmla="*/ 34 h 275"/>
                  <a:gd name="T10" fmla="*/ 154 w 275"/>
                  <a:gd name="T11" fmla="*/ 2 h 275"/>
                  <a:gd name="T12" fmla="*/ 118 w 275"/>
                  <a:gd name="T13" fmla="*/ 2 h 275"/>
                  <a:gd name="T14" fmla="*/ 94 w 275"/>
                  <a:gd name="T15" fmla="*/ 34 h 275"/>
                  <a:gd name="T16" fmla="*/ 54 w 275"/>
                  <a:gd name="T17" fmla="*/ 29 h 275"/>
                  <a:gd name="T18" fmla="*/ 28 w 275"/>
                  <a:gd name="T19" fmla="*/ 54 h 275"/>
                  <a:gd name="T20" fmla="*/ 34 w 275"/>
                  <a:gd name="T21" fmla="*/ 94 h 275"/>
                  <a:gd name="T22" fmla="*/ 1 w 275"/>
                  <a:gd name="T23" fmla="*/ 118 h 275"/>
                  <a:gd name="T24" fmla="*/ 1 w 275"/>
                  <a:gd name="T25" fmla="*/ 155 h 275"/>
                  <a:gd name="T26" fmla="*/ 33 w 275"/>
                  <a:gd name="T27" fmla="*/ 179 h 275"/>
                  <a:gd name="T28" fmla="*/ 27 w 275"/>
                  <a:gd name="T29" fmla="*/ 219 h 275"/>
                  <a:gd name="T30" fmla="*/ 55 w 275"/>
                  <a:gd name="T31" fmla="*/ 247 h 275"/>
                  <a:gd name="T32" fmla="*/ 95 w 275"/>
                  <a:gd name="T33" fmla="*/ 241 h 275"/>
                  <a:gd name="T34" fmla="*/ 120 w 275"/>
                  <a:gd name="T35" fmla="*/ 273 h 275"/>
                  <a:gd name="T36" fmla="*/ 156 w 275"/>
                  <a:gd name="T37" fmla="*/ 273 h 275"/>
                  <a:gd name="T38" fmla="*/ 180 w 275"/>
                  <a:gd name="T39" fmla="*/ 241 h 275"/>
                  <a:gd name="T40" fmla="*/ 220 w 275"/>
                  <a:gd name="T41" fmla="*/ 246 h 275"/>
                  <a:gd name="T42" fmla="*/ 246 w 275"/>
                  <a:gd name="T43" fmla="*/ 221 h 275"/>
                  <a:gd name="T44" fmla="*/ 240 w 275"/>
                  <a:gd name="T45" fmla="*/ 181 h 275"/>
                  <a:gd name="T46" fmla="*/ 273 w 275"/>
                  <a:gd name="T47" fmla="*/ 157 h 275"/>
                  <a:gd name="T48" fmla="*/ 273 w 275"/>
                  <a:gd name="T49" fmla="*/ 120 h 275"/>
                  <a:gd name="T50" fmla="*/ 168 w 275"/>
                  <a:gd name="T51" fmla="*/ 215 h 275"/>
                  <a:gd name="T52" fmla="*/ 60 w 275"/>
                  <a:gd name="T53" fmla="*/ 169 h 275"/>
                  <a:gd name="T54" fmla="*/ 106 w 275"/>
                  <a:gd name="T55" fmla="*/ 60 h 275"/>
                  <a:gd name="T56" fmla="*/ 214 w 275"/>
                  <a:gd name="T57" fmla="*/ 106 h 275"/>
                  <a:gd name="T58" fmla="*/ 168 w 275"/>
                  <a:gd name="T59" fmla="*/ 21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5" h="275">
                    <a:moveTo>
                      <a:pt x="273" y="120"/>
                    </a:moveTo>
                    <a:cubicBezTo>
                      <a:pt x="259" y="119"/>
                      <a:pt x="246" y="110"/>
                      <a:pt x="241" y="96"/>
                    </a:cubicBezTo>
                    <a:cubicBezTo>
                      <a:pt x="235" y="82"/>
                      <a:pt x="238" y="66"/>
                      <a:pt x="247" y="56"/>
                    </a:cubicBezTo>
                    <a:cubicBezTo>
                      <a:pt x="239" y="45"/>
                      <a:pt x="229" y="35"/>
                      <a:pt x="219" y="28"/>
                    </a:cubicBezTo>
                    <a:cubicBezTo>
                      <a:pt x="208" y="37"/>
                      <a:pt x="193" y="39"/>
                      <a:pt x="179" y="34"/>
                    </a:cubicBezTo>
                    <a:cubicBezTo>
                      <a:pt x="165" y="28"/>
                      <a:pt x="156" y="15"/>
                      <a:pt x="154" y="2"/>
                    </a:cubicBezTo>
                    <a:cubicBezTo>
                      <a:pt x="142" y="0"/>
                      <a:pt x="130" y="0"/>
                      <a:pt x="118" y="2"/>
                    </a:cubicBezTo>
                    <a:cubicBezTo>
                      <a:pt x="117" y="16"/>
                      <a:pt x="108" y="29"/>
                      <a:pt x="94" y="34"/>
                    </a:cubicBezTo>
                    <a:cubicBezTo>
                      <a:pt x="80" y="40"/>
                      <a:pt x="65" y="37"/>
                      <a:pt x="54" y="29"/>
                    </a:cubicBezTo>
                    <a:cubicBezTo>
                      <a:pt x="44" y="36"/>
                      <a:pt x="36" y="45"/>
                      <a:pt x="28" y="54"/>
                    </a:cubicBezTo>
                    <a:cubicBezTo>
                      <a:pt x="37" y="65"/>
                      <a:pt x="40" y="80"/>
                      <a:pt x="34" y="94"/>
                    </a:cubicBezTo>
                    <a:cubicBezTo>
                      <a:pt x="28" y="108"/>
                      <a:pt x="15" y="117"/>
                      <a:pt x="1" y="118"/>
                    </a:cubicBezTo>
                    <a:cubicBezTo>
                      <a:pt x="0" y="130"/>
                      <a:pt x="0" y="143"/>
                      <a:pt x="1" y="155"/>
                    </a:cubicBezTo>
                    <a:cubicBezTo>
                      <a:pt x="15" y="156"/>
                      <a:pt x="28" y="165"/>
                      <a:pt x="33" y="179"/>
                    </a:cubicBezTo>
                    <a:cubicBezTo>
                      <a:pt x="39" y="193"/>
                      <a:pt x="36" y="209"/>
                      <a:pt x="27" y="219"/>
                    </a:cubicBezTo>
                    <a:cubicBezTo>
                      <a:pt x="35" y="230"/>
                      <a:pt x="45" y="240"/>
                      <a:pt x="55" y="247"/>
                    </a:cubicBezTo>
                    <a:cubicBezTo>
                      <a:pt x="66" y="238"/>
                      <a:pt x="81" y="236"/>
                      <a:pt x="95" y="241"/>
                    </a:cubicBezTo>
                    <a:cubicBezTo>
                      <a:pt x="109" y="247"/>
                      <a:pt x="118" y="259"/>
                      <a:pt x="120" y="273"/>
                    </a:cubicBezTo>
                    <a:cubicBezTo>
                      <a:pt x="132" y="275"/>
                      <a:pt x="144" y="275"/>
                      <a:pt x="156" y="273"/>
                    </a:cubicBezTo>
                    <a:cubicBezTo>
                      <a:pt x="158" y="259"/>
                      <a:pt x="166" y="246"/>
                      <a:pt x="180" y="241"/>
                    </a:cubicBezTo>
                    <a:cubicBezTo>
                      <a:pt x="194" y="235"/>
                      <a:pt x="209" y="237"/>
                      <a:pt x="220" y="246"/>
                    </a:cubicBezTo>
                    <a:cubicBezTo>
                      <a:pt x="230" y="239"/>
                      <a:pt x="239" y="230"/>
                      <a:pt x="246" y="221"/>
                    </a:cubicBezTo>
                    <a:cubicBezTo>
                      <a:pt x="237" y="210"/>
                      <a:pt x="234" y="195"/>
                      <a:pt x="240" y="181"/>
                    </a:cubicBezTo>
                    <a:cubicBezTo>
                      <a:pt x="246" y="167"/>
                      <a:pt x="259" y="158"/>
                      <a:pt x="273" y="157"/>
                    </a:cubicBezTo>
                    <a:cubicBezTo>
                      <a:pt x="274" y="145"/>
                      <a:pt x="275" y="132"/>
                      <a:pt x="273" y="120"/>
                    </a:cubicBezTo>
                    <a:close/>
                    <a:moveTo>
                      <a:pt x="168" y="215"/>
                    </a:moveTo>
                    <a:cubicBezTo>
                      <a:pt x="126" y="232"/>
                      <a:pt x="77" y="211"/>
                      <a:pt x="60" y="169"/>
                    </a:cubicBezTo>
                    <a:cubicBezTo>
                      <a:pt x="43" y="126"/>
                      <a:pt x="63" y="78"/>
                      <a:pt x="106" y="60"/>
                    </a:cubicBezTo>
                    <a:cubicBezTo>
                      <a:pt x="149" y="43"/>
                      <a:pt x="197" y="64"/>
                      <a:pt x="214" y="106"/>
                    </a:cubicBezTo>
                    <a:cubicBezTo>
                      <a:pt x="231" y="149"/>
                      <a:pt x="211" y="197"/>
                      <a:pt x="168"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10"/>
              <p:cNvSpPr>
                <a:spLocks noEditPoints="1"/>
              </p:cNvSpPr>
              <p:nvPr/>
            </p:nvSpPr>
            <p:spPr bwMode="auto">
              <a:xfrm>
                <a:off x="2855" y="1519"/>
                <a:ext cx="306" cy="307"/>
              </a:xfrm>
              <a:custGeom>
                <a:avLst/>
                <a:gdLst>
                  <a:gd name="T0" fmla="*/ 117 w 129"/>
                  <a:gd name="T1" fmla="*/ 43 h 129"/>
                  <a:gd name="T2" fmla="*/ 43 w 129"/>
                  <a:gd name="T3" fmla="*/ 12 h 129"/>
                  <a:gd name="T4" fmla="*/ 11 w 129"/>
                  <a:gd name="T5" fmla="*/ 86 h 129"/>
                  <a:gd name="T6" fmla="*/ 85 w 129"/>
                  <a:gd name="T7" fmla="*/ 117 h 129"/>
                  <a:gd name="T8" fmla="*/ 117 w 129"/>
                  <a:gd name="T9" fmla="*/ 43 h 129"/>
                  <a:gd name="T10" fmla="*/ 81 w 129"/>
                  <a:gd name="T11" fmla="*/ 88 h 129"/>
                  <a:gd name="T12" fmla="*/ 40 w 129"/>
                  <a:gd name="T13" fmla="*/ 81 h 129"/>
                  <a:gd name="T14" fmla="*/ 47 w 129"/>
                  <a:gd name="T15" fmla="*/ 41 h 129"/>
                  <a:gd name="T16" fmla="*/ 88 w 129"/>
                  <a:gd name="T17" fmla="*/ 48 h 129"/>
                  <a:gd name="T18" fmla="*/ 81 w 129"/>
                  <a:gd name="T19" fmla="*/ 8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129">
                    <a:moveTo>
                      <a:pt x="117" y="43"/>
                    </a:moveTo>
                    <a:cubicBezTo>
                      <a:pt x="105" y="14"/>
                      <a:pt x="72" y="0"/>
                      <a:pt x="43" y="12"/>
                    </a:cubicBezTo>
                    <a:cubicBezTo>
                      <a:pt x="14" y="23"/>
                      <a:pt x="0" y="57"/>
                      <a:pt x="11" y="86"/>
                    </a:cubicBezTo>
                    <a:cubicBezTo>
                      <a:pt x="23" y="115"/>
                      <a:pt x="56" y="129"/>
                      <a:pt x="85" y="117"/>
                    </a:cubicBezTo>
                    <a:cubicBezTo>
                      <a:pt x="114" y="105"/>
                      <a:pt x="129" y="72"/>
                      <a:pt x="117" y="43"/>
                    </a:cubicBezTo>
                    <a:close/>
                    <a:moveTo>
                      <a:pt x="81" y="88"/>
                    </a:moveTo>
                    <a:cubicBezTo>
                      <a:pt x="68" y="98"/>
                      <a:pt x="49" y="95"/>
                      <a:pt x="40" y="81"/>
                    </a:cubicBezTo>
                    <a:cubicBezTo>
                      <a:pt x="31" y="68"/>
                      <a:pt x="34" y="50"/>
                      <a:pt x="47" y="41"/>
                    </a:cubicBezTo>
                    <a:cubicBezTo>
                      <a:pt x="60" y="31"/>
                      <a:pt x="79" y="34"/>
                      <a:pt x="88" y="48"/>
                    </a:cubicBezTo>
                    <a:cubicBezTo>
                      <a:pt x="97" y="61"/>
                      <a:pt x="94" y="79"/>
                      <a:pt x="8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11"/>
              <p:cNvSpPr>
                <a:spLocks noEditPoints="1"/>
              </p:cNvSpPr>
              <p:nvPr/>
            </p:nvSpPr>
            <p:spPr bwMode="auto">
              <a:xfrm>
                <a:off x="3175" y="1624"/>
                <a:ext cx="1047" cy="1047"/>
              </a:xfrm>
              <a:custGeom>
                <a:avLst/>
                <a:gdLst>
                  <a:gd name="T0" fmla="*/ 438 w 441"/>
                  <a:gd name="T1" fmla="*/ 193 h 441"/>
                  <a:gd name="T2" fmla="*/ 387 w 441"/>
                  <a:gd name="T3" fmla="*/ 153 h 441"/>
                  <a:gd name="T4" fmla="*/ 397 w 441"/>
                  <a:gd name="T5" fmla="*/ 89 h 441"/>
                  <a:gd name="T6" fmla="*/ 352 w 441"/>
                  <a:gd name="T7" fmla="*/ 44 h 441"/>
                  <a:gd name="T8" fmla="*/ 287 w 441"/>
                  <a:gd name="T9" fmla="*/ 54 h 441"/>
                  <a:gd name="T10" fmla="*/ 248 w 441"/>
                  <a:gd name="T11" fmla="*/ 2 h 441"/>
                  <a:gd name="T12" fmla="*/ 190 w 441"/>
                  <a:gd name="T13" fmla="*/ 3 h 441"/>
                  <a:gd name="T14" fmla="*/ 151 w 441"/>
                  <a:gd name="T15" fmla="*/ 55 h 441"/>
                  <a:gd name="T16" fmla="*/ 87 w 441"/>
                  <a:gd name="T17" fmla="*/ 46 h 441"/>
                  <a:gd name="T18" fmla="*/ 46 w 441"/>
                  <a:gd name="T19" fmla="*/ 87 h 441"/>
                  <a:gd name="T20" fmla="*/ 55 w 441"/>
                  <a:gd name="T21" fmla="*/ 151 h 441"/>
                  <a:gd name="T22" fmla="*/ 3 w 441"/>
                  <a:gd name="T23" fmla="*/ 190 h 441"/>
                  <a:gd name="T24" fmla="*/ 2 w 441"/>
                  <a:gd name="T25" fmla="*/ 248 h 441"/>
                  <a:gd name="T26" fmla="*/ 54 w 441"/>
                  <a:gd name="T27" fmla="*/ 288 h 441"/>
                  <a:gd name="T28" fmla="*/ 44 w 441"/>
                  <a:gd name="T29" fmla="*/ 352 h 441"/>
                  <a:gd name="T30" fmla="*/ 89 w 441"/>
                  <a:gd name="T31" fmla="*/ 397 h 441"/>
                  <a:gd name="T32" fmla="*/ 153 w 441"/>
                  <a:gd name="T33" fmla="*/ 387 h 441"/>
                  <a:gd name="T34" fmla="*/ 193 w 441"/>
                  <a:gd name="T35" fmla="*/ 439 h 441"/>
                  <a:gd name="T36" fmla="*/ 251 w 441"/>
                  <a:gd name="T37" fmla="*/ 438 h 441"/>
                  <a:gd name="T38" fmla="*/ 290 w 441"/>
                  <a:gd name="T39" fmla="*/ 386 h 441"/>
                  <a:gd name="T40" fmla="*/ 354 w 441"/>
                  <a:gd name="T41" fmla="*/ 395 h 441"/>
                  <a:gd name="T42" fmla="*/ 395 w 441"/>
                  <a:gd name="T43" fmla="*/ 354 h 441"/>
                  <a:gd name="T44" fmla="*/ 386 w 441"/>
                  <a:gd name="T45" fmla="*/ 290 h 441"/>
                  <a:gd name="T46" fmla="*/ 438 w 441"/>
                  <a:gd name="T47" fmla="*/ 251 h 441"/>
                  <a:gd name="T48" fmla="*/ 438 w 441"/>
                  <a:gd name="T49" fmla="*/ 193 h 441"/>
                  <a:gd name="T50" fmla="*/ 270 w 441"/>
                  <a:gd name="T51" fmla="*/ 344 h 441"/>
                  <a:gd name="T52" fmla="*/ 97 w 441"/>
                  <a:gd name="T53" fmla="*/ 270 h 441"/>
                  <a:gd name="T54" fmla="*/ 170 w 441"/>
                  <a:gd name="T55" fmla="*/ 97 h 441"/>
                  <a:gd name="T56" fmla="*/ 344 w 441"/>
                  <a:gd name="T57" fmla="*/ 171 h 441"/>
                  <a:gd name="T58" fmla="*/ 270 w 441"/>
                  <a:gd name="T59" fmla="*/ 344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1" h="441">
                    <a:moveTo>
                      <a:pt x="438" y="193"/>
                    </a:moveTo>
                    <a:cubicBezTo>
                      <a:pt x="416" y="190"/>
                      <a:pt x="396" y="176"/>
                      <a:pt x="387" y="153"/>
                    </a:cubicBezTo>
                    <a:cubicBezTo>
                      <a:pt x="378" y="131"/>
                      <a:pt x="382" y="106"/>
                      <a:pt x="397" y="89"/>
                    </a:cubicBezTo>
                    <a:cubicBezTo>
                      <a:pt x="384" y="72"/>
                      <a:pt x="369" y="57"/>
                      <a:pt x="352" y="44"/>
                    </a:cubicBezTo>
                    <a:cubicBezTo>
                      <a:pt x="334" y="59"/>
                      <a:pt x="310" y="63"/>
                      <a:pt x="287" y="54"/>
                    </a:cubicBezTo>
                    <a:cubicBezTo>
                      <a:pt x="265" y="45"/>
                      <a:pt x="251" y="25"/>
                      <a:pt x="248" y="2"/>
                    </a:cubicBezTo>
                    <a:cubicBezTo>
                      <a:pt x="229" y="0"/>
                      <a:pt x="209" y="0"/>
                      <a:pt x="190" y="3"/>
                    </a:cubicBezTo>
                    <a:cubicBezTo>
                      <a:pt x="187" y="25"/>
                      <a:pt x="173" y="46"/>
                      <a:pt x="151" y="55"/>
                    </a:cubicBezTo>
                    <a:cubicBezTo>
                      <a:pt x="129" y="64"/>
                      <a:pt x="104" y="60"/>
                      <a:pt x="87" y="46"/>
                    </a:cubicBezTo>
                    <a:cubicBezTo>
                      <a:pt x="71" y="58"/>
                      <a:pt x="58" y="72"/>
                      <a:pt x="46" y="87"/>
                    </a:cubicBezTo>
                    <a:cubicBezTo>
                      <a:pt x="60" y="104"/>
                      <a:pt x="64" y="129"/>
                      <a:pt x="55" y="151"/>
                    </a:cubicBezTo>
                    <a:cubicBezTo>
                      <a:pt x="46" y="173"/>
                      <a:pt x="25" y="187"/>
                      <a:pt x="3" y="190"/>
                    </a:cubicBezTo>
                    <a:cubicBezTo>
                      <a:pt x="0" y="209"/>
                      <a:pt x="0" y="229"/>
                      <a:pt x="2" y="248"/>
                    </a:cubicBezTo>
                    <a:cubicBezTo>
                      <a:pt x="25" y="251"/>
                      <a:pt x="45" y="265"/>
                      <a:pt x="54" y="288"/>
                    </a:cubicBezTo>
                    <a:cubicBezTo>
                      <a:pt x="63" y="310"/>
                      <a:pt x="59" y="335"/>
                      <a:pt x="44" y="352"/>
                    </a:cubicBezTo>
                    <a:cubicBezTo>
                      <a:pt x="57" y="369"/>
                      <a:pt x="72" y="384"/>
                      <a:pt x="89" y="397"/>
                    </a:cubicBezTo>
                    <a:cubicBezTo>
                      <a:pt x="106" y="382"/>
                      <a:pt x="131" y="378"/>
                      <a:pt x="153" y="387"/>
                    </a:cubicBezTo>
                    <a:cubicBezTo>
                      <a:pt x="176" y="396"/>
                      <a:pt x="190" y="416"/>
                      <a:pt x="193" y="439"/>
                    </a:cubicBezTo>
                    <a:cubicBezTo>
                      <a:pt x="212" y="441"/>
                      <a:pt x="231" y="441"/>
                      <a:pt x="251" y="438"/>
                    </a:cubicBezTo>
                    <a:cubicBezTo>
                      <a:pt x="253" y="416"/>
                      <a:pt x="267" y="395"/>
                      <a:pt x="290" y="386"/>
                    </a:cubicBezTo>
                    <a:cubicBezTo>
                      <a:pt x="312" y="377"/>
                      <a:pt x="336" y="381"/>
                      <a:pt x="354" y="395"/>
                    </a:cubicBezTo>
                    <a:cubicBezTo>
                      <a:pt x="370" y="383"/>
                      <a:pt x="383" y="369"/>
                      <a:pt x="395" y="354"/>
                    </a:cubicBezTo>
                    <a:cubicBezTo>
                      <a:pt x="381" y="337"/>
                      <a:pt x="376" y="312"/>
                      <a:pt x="386" y="290"/>
                    </a:cubicBezTo>
                    <a:cubicBezTo>
                      <a:pt x="395" y="268"/>
                      <a:pt x="416" y="254"/>
                      <a:pt x="438" y="251"/>
                    </a:cubicBezTo>
                    <a:cubicBezTo>
                      <a:pt x="441" y="232"/>
                      <a:pt x="441" y="212"/>
                      <a:pt x="438" y="193"/>
                    </a:cubicBezTo>
                    <a:close/>
                    <a:moveTo>
                      <a:pt x="270" y="344"/>
                    </a:moveTo>
                    <a:cubicBezTo>
                      <a:pt x="202" y="372"/>
                      <a:pt x="124" y="339"/>
                      <a:pt x="97" y="270"/>
                    </a:cubicBezTo>
                    <a:cubicBezTo>
                      <a:pt x="69" y="202"/>
                      <a:pt x="102" y="124"/>
                      <a:pt x="170" y="97"/>
                    </a:cubicBezTo>
                    <a:cubicBezTo>
                      <a:pt x="239" y="69"/>
                      <a:pt x="316" y="102"/>
                      <a:pt x="344" y="171"/>
                    </a:cubicBezTo>
                    <a:cubicBezTo>
                      <a:pt x="372" y="239"/>
                      <a:pt x="339" y="317"/>
                      <a:pt x="270" y="3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12"/>
              <p:cNvSpPr>
                <a:spLocks noEditPoints="1"/>
              </p:cNvSpPr>
              <p:nvPr/>
            </p:nvSpPr>
            <p:spPr bwMode="auto">
              <a:xfrm>
                <a:off x="3453" y="1902"/>
                <a:ext cx="491" cy="491"/>
              </a:xfrm>
              <a:custGeom>
                <a:avLst/>
                <a:gdLst>
                  <a:gd name="T0" fmla="*/ 188 w 207"/>
                  <a:gd name="T1" fmla="*/ 69 h 207"/>
                  <a:gd name="T2" fmla="*/ 69 w 207"/>
                  <a:gd name="T3" fmla="*/ 19 h 207"/>
                  <a:gd name="T4" fmla="*/ 19 w 207"/>
                  <a:gd name="T5" fmla="*/ 138 h 207"/>
                  <a:gd name="T6" fmla="*/ 138 w 207"/>
                  <a:gd name="T7" fmla="*/ 188 h 207"/>
                  <a:gd name="T8" fmla="*/ 188 w 207"/>
                  <a:gd name="T9" fmla="*/ 69 h 207"/>
                  <a:gd name="T10" fmla="*/ 130 w 207"/>
                  <a:gd name="T11" fmla="*/ 142 h 207"/>
                  <a:gd name="T12" fmla="*/ 65 w 207"/>
                  <a:gd name="T13" fmla="*/ 131 h 207"/>
                  <a:gd name="T14" fmla="*/ 76 w 207"/>
                  <a:gd name="T15" fmla="*/ 65 h 207"/>
                  <a:gd name="T16" fmla="*/ 142 w 207"/>
                  <a:gd name="T17" fmla="*/ 77 h 207"/>
                  <a:gd name="T18" fmla="*/ 130 w 207"/>
                  <a:gd name="T19" fmla="*/ 1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 h="207">
                    <a:moveTo>
                      <a:pt x="188" y="69"/>
                    </a:moveTo>
                    <a:cubicBezTo>
                      <a:pt x="169" y="23"/>
                      <a:pt x="116" y="0"/>
                      <a:pt x="69" y="19"/>
                    </a:cubicBezTo>
                    <a:cubicBezTo>
                      <a:pt x="22" y="38"/>
                      <a:pt x="0" y="91"/>
                      <a:pt x="19" y="138"/>
                    </a:cubicBezTo>
                    <a:cubicBezTo>
                      <a:pt x="38" y="184"/>
                      <a:pt x="91" y="207"/>
                      <a:pt x="138" y="188"/>
                    </a:cubicBezTo>
                    <a:cubicBezTo>
                      <a:pt x="184" y="169"/>
                      <a:pt x="207" y="116"/>
                      <a:pt x="188" y="69"/>
                    </a:cubicBezTo>
                    <a:close/>
                    <a:moveTo>
                      <a:pt x="130" y="142"/>
                    </a:moveTo>
                    <a:cubicBezTo>
                      <a:pt x="109" y="157"/>
                      <a:pt x="80" y="152"/>
                      <a:pt x="65" y="131"/>
                    </a:cubicBezTo>
                    <a:cubicBezTo>
                      <a:pt x="50" y="109"/>
                      <a:pt x="55" y="80"/>
                      <a:pt x="76" y="65"/>
                    </a:cubicBezTo>
                    <a:cubicBezTo>
                      <a:pt x="98" y="50"/>
                      <a:pt x="127" y="55"/>
                      <a:pt x="142" y="77"/>
                    </a:cubicBezTo>
                    <a:cubicBezTo>
                      <a:pt x="157" y="98"/>
                      <a:pt x="152" y="127"/>
                      <a:pt x="130" y="1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4" name="AutoShape 3"/>
          <p:cNvSpPr>
            <a:spLocks noChangeAspect="1" noChangeArrowheads="1" noTextEdit="1"/>
          </p:cNvSpPr>
          <p:nvPr/>
        </p:nvSpPr>
        <p:spPr bwMode="auto">
          <a:xfrm>
            <a:off x="9505950" y="2408238"/>
            <a:ext cx="2365375" cy="111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16"/>
          <p:cNvSpPr>
            <a:spLocks/>
          </p:cNvSpPr>
          <p:nvPr/>
        </p:nvSpPr>
        <p:spPr bwMode="auto">
          <a:xfrm>
            <a:off x="9502775" y="2411413"/>
            <a:ext cx="1503363" cy="1109662"/>
          </a:xfrm>
          <a:custGeom>
            <a:avLst/>
            <a:gdLst>
              <a:gd name="T0" fmla="*/ 378 w 391"/>
              <a:gd name="T1" fmla="*/ 0 h 287"/>
              <a:gd name="T2" fmla="*/ 13 w 391"/>
              <a:gd name="T3" fmla="*/ 0 h 287"/>
              <a:gd name="T4" fmla="*/ 0 w 391"/>
              <a:gd name="T5" fmla="*/ 14 h 287"/>
              <a:gd name="T6" fmla="*/ 0 w 391"/>
              <a:gd name="T7" fmla="*/ 240 h 287"/>
              <a:gd name="T8" fmla="*/ 13 w 391"/>
              <a:gd name="T9" fmla="*/ 254 h 287"/>
              <a:gd name="T10" fmla="*/ 135 w 391"/>
              <a:gd name="T11" fmla="*/ 254 h 287"/>
              <a:gd name="T12" fmla="*/ 121 w 391"/>
              <a:gd name="T13" fmla="*/ 271 h 287"/>
              <a:gd name="T14" fmla="*/ 72 w 391"/>
              <a:gd name="T15" fmla="*/ 271 h 287"/>
              <a:gd name="T16" fmla="*/ 64 w 391"/>
              <a:gd name="T17" fmla="*/ 279 h 287"/>
              <a:gd name="T18" fmla="*/ 72 w 391"/>
              <a:gd name="T19" fmla="*/ 287 h 287"/>
              <a:gd name="T20" fmla="*/ 161 w 391"/>
              <a:gd name="T21" fmla="*/ 287 h 287"/>
              <a:gd name="T22" fmla="*/ 230 w 391"/>
              <a:gd name="T23" fmla="*/ 287 h 287"/>
              <a:gd name="T24" fmla="*/ 319 w 391"/>
              <a:gd name="T25" fmla="*/ 287 h 287"/>
              <a:gd name="T26" fmla="*/ 327 w 391"/>
              <a:gd name="T27" fmla="*/ 279 h 287"/>
              <a:gd name="T28" fmla="*/ 319 w 391"/>
              <a:gd name="T29" fmla="*/ 271 h 287"/>
              <a:gd name="T30" fmla="*/ 270 w 391"/>
              <a:gd name="T31" fmla="*/ 271 h 287"/>
              <a:gd name="T32" fmla="*/ 256 w 391"/>
              <a:gd name="T33" fmla="*/ 254 h 287"/>
              <a:gd name="T34" fmla="*/ 378 w 391"/>
              <a:gd name="T35" fmla="*/ 254 h 287"/>
              <a:gd name="T36" fmla="*/ 391 w 391"/>
              <a:gd name="T37" fmla="*/ 240 h 287"/>
              <a:gd name="T38" fmla="*/ 391 w 391"/>
              <a:gd name="T39" fmla="*/ 14 h 287"/>
              <a:gd name="T40" fmla="*/ 378 w 391"/>
              <a:gd name="T41"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1" h="287">
                <a:moveTo>
                  <a:pt x="378" y="0"/>
                </a:moveTo>
                <a:cubicBezTo>
                  <a:pt x="13" y="0"/>
                  <a:pt x="13" y="0"/>
                  <a:pt x="13" y="0"/>
                </a:cubicBezTo>
                <a:cubicBezTo>
                  <a:pt x="7" y="0"/>
                  <a:pt x="0" y="6"/>
                  <a:pt x="0" y="14"/>
                </a:cubicBezTo>
                <a:cubicBezTo>
                  <a:pt x="0" y="240"/>
                  <a:pt x="0" y="240"/>
                  <a:pt x="0" y="240"/>
                </a:cubicBezTo>
                <a:cubicBezTo>
                  <a:pt x="0" y="248"/>
                  <a:pt x="7" y="254"/>
                  <a:pt x="13" y="254"/>
                </a:cubicBezTo>
                <a:cubicBezTo>
                  <a:pt x="59" y="254"/>
                  <a:pt x="100" y="254"/>
                  <a:pt x="135" y="254"/>
                </a:cubicBezTo>
                <a:cubicBezTo>
                  <a:pt x="135" y="259"/>
                  <a:pt x="133" y="271"/>
                  <a:pt x="121" y="271"/>
                </a:cubicBezTo>
                <a:cubicBezTo>
                  <a:pt x="107" y="271"/>
                  <a:pt x="72" y="271"/>
                  <a:pt x="72" y="271"/>
                </a:cubicBezTo>
                <a:cubicBezTo>
                  <a:pt x="72" y="271"/>
                  <a:pt x="64" y="271"/>
                  <a:pt x="64" y="279"/>
                </a:cubicBezTo>
                <a:cubicBezTo>
                  <a:pt x="64" y="287"/>
                  <a:pt x="72" y="287"/>
                  <a:pt x="72" y="287"/>
                </a:cubicBezTo>
                <a:cubicBezTo>
                  <a:pt x="161" y="287"/>
                  <a:pt x="161" y="287"/>
                  <a:pt x="161" y="287"/>
                </a:cubicBezTo>
                <a:cubicBezTo>
                  <a:pt x="230" y="287"/>
                  <a:pt x="230" y="287"/>
                  <a:pt x="230" y="287"/>
                </a:cubicBezTo>
                <a:cubicBezTo>
                  <a:pt x="319" y="287"/>
                  <a:pt x="319" y="287"/>
                  <a:pt x="319" y="287"/>
                </a:cubicBezTo>
                <a:cubicBezTo>
                  <a:pt x="319" y="287"/>
                  <a:pt x="327" y="287"/>
                  <a:pt x="327" y="279"/>
                </a:cubicBezTo>
                <a:cubicBezTo>
                  <a:pt x="327" y="271"/>
                  <a:pt x="319" y="271"/>
                  <a:pt x="319" y="271"/>
                </a:cubicBezTo>
                <a:cubicBezTo>
                  <a:pt x="319" y="271"/>
                  <a:pt x="284" y="271"/>
                  <a:pt x="270" y="271"/>
                </a:cubicBezTo>
                <a:cubicBezTo>
                  <a:pt x="258" y="271"/>
                  <a:pt x="256" y="259"/>
                  <a:pt x="256" y="254"/>
                </a:cubicBezTo>
                <a:cubicBezTo>
                  <a:pt x="378" y="254"/>
                  <a:pt x="378" y="254"/>
                  <a:pt x="378" y="254"/>
                </a:cubicBezTo>
                <a:cubicBezTo>
                  <a:pt x="386" y="254"/>
                  <a:pt x="391" y="248"/>
                  <a:pt x="391" y="240"/>
                </a:cubicBezTo>
                <a:cubicBezTo>
                  <a:pt x="391" y="14"/>
                  <a:pt x="391" y="14"/>
                  <a:pt x="391" y="14"/>
                </a:cubicBezTo>
                <a:cubicBezTo>
                  <a:pt x="391" y="6"/>
                  <a:pt x="386" y="0"/>
                  <a:pt x="378"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17"/>
          <p:cNvSpPr>
            <a:spLocks/>
          </p:cNvSpPr>
          <p:nvPr/>
        </p:nvSpPr>
        <p:spPr bwMode="auto">
          <a:xfrm>
            <a:off x="9567863" y="2430463"/>
            <a:ext cx="1373188" cy="858837"/>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8"/>
          <p:cNvSpPr>
            <a:spLocks noEditPoints="1"/>
          </p:cNvSpPr>
          <p:nvPr/>
        </p:nvSpPr>
        <p:spPr bwMode="auto">
          <a:xfrm>
            <a:off x="9567863" y="2473325"/>
            <a:ext cx="819150" cy="81597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2" y="0"/>
                  <a:pt x="0" y="0"/>
                </a:cubicBezTo>
                <a:cubicBezTo>
                  <a:pt x="0" y="1"/>
                  <a:pt x="0" y="18"/>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3" name="Group 22"/>
          <p:cNvGrpSpPr/>
          <p:nvPr/>
        </p:nvGrpSpPr>
        <p:grpSpPr>
          <a:xfrm>
            <a:off x="11041063" y="2898775"/>
            <a:ext cx="830263" cy="595312"/>
            <a:chOff x="11041063" y="2898775"/>
            <a:chExt cx="830263" cy="595312"/>
          </a:xfrm>
        </p:grpSpPr>
        <p:sp>
          <p:nvSpPr>
            <p:cNvPr id="16" name="Freeform 12"/>
            <p:cNvSpPr>
              <a:spLocks/>
            </p:cNvSpPr>
            <p:nvPr/>
          </p:nvSpPr>
          <p:spPr bwMode="auto">
            <a:xfrm>
              <a:off x="11041063" y="2898775"/>
              <a:ext cx="830263" cy="595312"/>
            </a:xfrm>
            <a:custGeom>
              <a:avLst/>
              <a:gdLst>
                <a:gd name="T0" fmla="*/ 0 w 216"/>
                <a:gd name="T1" fmla="*/ 10 h 154"/>
                <a:gd name="T2" fmla="*/ 0 w 216"/>
                <a:gd name="T3" fmla="*/ 144 h 154"/>
                <a:gd name="T4" fmla="*/ 9 w 216"/>
                <a:gd name="T5" fmla="*/ 154 h 154"/>
                <a:gd name="T6" fmla="*/ 207 w 216"/>
                <a:gd name="T7" fmla="*/ 154 h 154"/>
                <a:gd name="T8" fmla="*/ 216 w 216"/>
                <a:gd name="T9" fmla="*/ 144 h 154"/>
                <a:gd name="T10" fmla="*/ 216 w 216"/>
                <a:gd name="T11" fmla="*/ 10 h 154"/>
                <a:gd name="T12" fmla="*/ 207 w 216"/>
                <a:gd name="T13" fmla="*/ 0 h 154"/>
                <a:gd name="T14" fmla="*/ 9 w 216"/>
                <a:gd name="T15" fmla="*/ 0 h 154"/>
                <a:gd name="T16" fmla="*/ 0 w 216"/>
                <a:gd name="T17" fmla="*/ 1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54">
                  <a:moveTo>
                    <a:pt x="0" y="10"/>
                  </a:moveTo>
                  <a:cubicBezTo>
                    <a:pt x="0" y="144"/>
                    <a:pt x="0" y="144"/>
                    <a:pt x="0" y="144"/>
                  </a:cubicBezTo>
                  <a:cubicBezTo>
                    <a:pt x="0" y="149"/>
                    <a:pt x="4" y="154"/>
                    <a:pt x="9" y="154"/>
                  </a:cubicBezTo>
                  <a:cubicBezTo>
                    <a:pt x="210" y="154"/>
                    <a:pt x="207" y="154"/>
                    <a:pt x="207" y="154"/>
                  </a:cubicBezTo>
                  <a:cubicBezTo>
                    <a:pt x="212" y="154"/>
                    <a:pt x="216" y="149"/>
                    <a:pt x="216" y="144"/>
                  </a:cubicBezTo>
                  <a:cubicBezTo>
                    <a:pt x="216" y="10"/>
                    <a:pt x="216" y="10"/>
                    <a:pt x="216" y="10"/>
                  </a:cubicBezTo>
                  <a:cubicBezTo>
                    <a:pt x="216" y="5"/>
                    <a:pt x="212" y="0"/>
                    <a:pt x="207" y="0"/>
                  </a:cubicBezTo>
                  <a:cubicBezTo>
                    <a:pt x="6" y="0"/>
                    <a:pt x="9" y="0"/>
                    <a:pt x="9" y="0"/>
                  </a:cubicBezTo>
                  <a:cubicBezTo>
                    <a:pt x="4" y="0"/>
                    <a:pt x="0" y="5"/>
                    <a:pt x="0" y="1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14"/>
            <p:cNvSpPr>
              <a:spLocks/>
            </p:cNvSpPr>
            <p:nvPr/>
          </p:nvSpPr>
          <p:spPr bwMode="auto">
            <a:xfrm>
              <a:off x="11090275" y="2933700"/>
              <a:ext cx="723900" cy="501650"/>
            </a:xfrm>
            <a:custGeom>
              <a:avLst/>
              <a:gdLst>
                <a:gd name="T0" fmla="*/ 0 w 188"/>
                <a:gd name="T1" fmla="*/ 6 h 130"/>
                <a:gd name="T2" fmla="*/ 188 w 188"/>
                <a:gd name="T3" fmla="*/ 6 h 130"/>
                <a:gd name="T4" fmla="*/ 188 w 188"/>
                <a:gd name="T5" fmla="*/ 130 h 130"/>
                <a:gd name="T6" fmla="*/ 0 w 188"/>
                <a:gd name="T7" fmla="*/ 130 h 130"/>
                <a:gd name="T8" fmla="*/ 0 w 188"/>
                <a:gd name="T9" fmla="*/ 6 h 130"/>
              </a:gdLst>
              <a:ahLst/>
              <a:cxnLst>
                <a:cxn ang="0">
                  <a:pos x="T0" y="T1"/>
                </a:cxn>
                <a:cxn ang="0">
                  <a:pos x="T2" y="T3"/>
                </a:cxn>
                <a:cxn ang="0">
                  <a:pos x="T4" y="T5"/>
                </a:cxn>
                <a:cxn ang="0">
                  <a:pos x="T6" y="T7"/>
                </a:cxn>
                <a:cxn ang="0">
                  <a:pos x="T8" y="T9"/>
                </a:cxn>
              </a:cxnLst>
              <a:rect l="0" t="0" r="r" b="b"/>
              <a:pathLst>
                <a:path w="188" h="130">
                  <a:moveTo>
                    <a:pt x="0" y="6"/>
                  </a:moveTo>
                  <a:cubicBezTo>
                    <a:pt x="188" y="6"/>
                    <a:pt x="188" y="6"/>
                    <a:pt x="188" y="6"/>
                  </a:cubicBezTo>
                  <a:cubicBezTo>
                    <a:pt x="188" y="92"/>
                    <a:pt x="188" y="130"/>
                    <a:pt x="188" y="130"/>
                  </a:cubicBezTo>
                  <a:cubicBezTo>
                    <a:pt x="0" y="130"/>
                    <a:pt x="0" y="130"/>
                    <a:pt x="0" y="130"/>
                  </a:cubicBezTo>
                  <a:cubicBezTo>
                    <a:pt x="0" y="0"/>
                    <a:pt x="0" y="6"/>
                    <a:pt x="0" y="6"/>
                  </a:cubicBezTo>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15"/>
            <p:cNvSpPr>
              <a:spLocks noEditPoints="1"/>
            </p:cNvSpPr>
            <p:nvPr/>
          </p:nvSpPr>
          <p:spPr bwMode="auto">
            <a:xfrm>
              <a:off x="11090275" y="2957513"/>
              <a:ext cx="430213" cy="477837"/>
            </a:xfrm>
            <a:custGeom>
              <a:avLst/>
              <a:gdLst>
                <a:gd name="T0" fmla="*/ 112 w 112"/>
                <a:gd name="T1" fmla="*/ 0 h 124"/>
                <a:gd name="T2" fmla="*/ 0 w 112"/>
                <a:gd name="T3" fmla="*/ 0 h 124"/>
                <a:gd name="T4" fmla="*/ 0 w 112"/>
                <a:gd name="T5" fmla="*/ 124 h 124"/>
                <a:gd name="T6" fmla="*/ 98 w 112"/>
                <a:gd name="T7" fmla="*/ 124 h 124"/>
                <a:gd name="T8" fmla="*/ 112 w 112"/>
                <a:gd name="T9" fmla="*/ 0 h 124"/>
                <a:gd name="T10" fmla="*/ 0 w 112"/>
                <a:gd name="T11" fmla="*/ 0 h 124"/>
                <a:gd name="T12" fmla="*/ 0 w 112"/>
                <a:gd name="T13" fmla="*/ 0 h 124"/>
                <a:gd name="T14" fmla="*/ 0 w 112"/>
                <a:gd name="T15" fmla="*/ 0 h 124"/>
                <a:gd name="T16" fmla="*/ 0 w 112"/>
                <a:gd name="T17" fmla="*/ 0 h 124"/>
                <a:gd name="T18" fmla="*/ 0 w 112"/>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24">
                  <a:moveTo>
                    <a:pt x="112" y="0"/>
                  </a:moveTo>
                  <a:cubicBezTo>
                    <a:pt x="85" y="0"/>
                    <a:pt x="49" y="0"/>
                    <a:pt x="0" y="0"/>
                  </a:cubicBezTo>
                  <a:cubicBezTo>
                    <a:pt x="0" y="1"/>
                    <a:pt x="0" y="11"/>
                    <a:pt x="0" y="124"/>
                  </a:cubicBezTo>
                  <a:cubicBezTo>
                    <a:pt x="98" y="124"/>
                    <a:pt x="98" y="124"/>
                    <a:pt x="98" y="124"/>
                  </a:cubicBezTo>
                  <a:cubicBezTo>
                    <a:pt x="112" y="0"/>
                    <a:pt x="112" y="0"/>
                    <a:pt x="112"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Oval 9"/>
            <p:cNvSpPr>
              <a:spLocks noChangeArrowheads="1"/>
            </p:cNvSpPr>
            <p:nvPr/>
          </p:nvSpPr>
          <p:spPr bwMode="auto">
            <a:xfrm>
              <a:off x="11442700" y="3448831"/>
              <a:ext cx="26988"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8" name="Group 27"/>
          <p:cNvGrpSpPr/>
          <p:nvPr/>
        </p:nvGrpSpPr>
        <p:grpSpPr>
          <a:xfrm>
            <a:off x="11329194" y="2411413"/>
            <a:ext cx="254000" cy="436562"/>
            <a:chOff x="11355388" y="2411413"/>
            <a:chExt cx="254000" cy="436562"/>
          </a:xfrm>
        </p:grpSpPr>
        <p:grpSp>
          <p:nvGrpSpPr>
            <p:cNvPr id="24" name="Group 23"/>
            <p:cNvGrpSpPr/>
            <p:nvPr/>
          </p:nvGrpSpPr>
          <p:grpSpPr>
            <a:xfrm>
              <a:off x="11355388" y="2411413"/>
              <a:ext cx="254000" cy="436562"/>
              <a:chOff x="11355388" y="2411413"/>
              <a:chExt cx="254000" cy="436562"/>
            </a:xfrm>
          </p:grpSpPr>
          <p:sp>
            <p:nvSpPr>
              <p:cNvPr id="7" name="Freeform 5"/>
              <p:cNvSpPr>
                <a:spLocks/>
              </p:cNvSpPr>
              <p:nvPr/>
            </p:nvSpPr>
            <p:spPr bwMode="auto">
              <a:xfrm>
                <a:off x="11355388" y="2411413"/>
                <a:ext cx="254000" cy="436562"/>
              </a:xfrm>
              <a:custGeom>
                <a:avLst/>
                <a:gdLst>
                  <a:gd name="T0" fmla="*/ 62 w 66"/>
                  <a:gd name="T1" fmla="*/ 0 h 113"/>
                  <a:gd name="T2" fmla="*/ 5 w 66"/>
                  <a:gd name="T3" fmla="*/ 0 h 113"/>
                  <a:gd name="T4" fmla="*/ 0 w 66"/>
                  <a:gd name="T5" fmla="*/ 5 h 113"/>
                  <a:gd name="T6" fmla="*/ 0 w 66"/>
                  <a:gd name="T7" fmla="*/ 109 h 113"/>
                  <a:gd name="T8" fmla="*/ 5 w 66"/>
                  <a:gd name="T9" fmla="*/ 113 h 113"/>
                  <a:gd name="T10" fmla="*/ 62 w 66"/>
                  <a:gd name="T11" fmla="*/ 113 h 113"/>
                  <a:gd name="T12" fmla="*/ 66 w 66"/>
                  <a:gd name="T13" fmla="*/ 109 h 113"/>
                  <a:gd name="T14" fmla="*/ 66 w 66"/>
                  <a:gd name="T15" fmla="*/ 5 h 113"/>
                  <a:gd name="T16" fmla="*/ 62 w 6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13">
                    <a:moveTo>
                      <a:pt x="62" y="0"/>
                    </a:moveTo>
                    <a:cubicBezTo>
                      <a:pt x="5" y="0"/>
                      <a:pt x="5" y="0"/>
                      <a:pt x="5" y="0"/>
                    </a:cubicBezTo>
                    <a:cubicBezTo>
                      <a:pt x="2" y="0"/>
                      <a:pt x="0" y="2"/>
                      <a:pt x="0" y="5"/>
                    </a:cubicBezTo>
                    <a:cubicBezTo>
                      <a:pt x="0" y="109"/>
                      <a:pt x="0" y="109"/>
                      <a:pt x="0" y="109"/>
                    </a:cubicBezTo>
                    <a:cubicBezTo>
                      <a:pt x="0" y="111"/>
                      <a:pt x="2" y="113"/>
                      <a:pt x="5" y="113"/>
                    </a:cubicBezTo>
                    <a:cubicBezTo>
                      <a:pt x="62" y="113"/>
                      <a:pt x="62" y="113"/>
                      <a:pt x="62" y="113"/>
                    </a:cubicBezTo>
                    <a:cubicBezTo>
                      <a:pt x="64" y="113"/>
                      <a:pt x="66" y="111"/>
                      <a:pt x="66" y="109"/>
                    </a:cubicBezTo>
                    <a:cubicBezTo>
                      <a:pt x="66" y="5"/>
                      <a:pt x="66" y="5"/>
                      <a:pt x="66" y="5"/>
                    </a:cubicBezTo>
                    <a:cubicBezTo>
                      <a:pt x="66" y="2"/>
                      <a:pt x="64" y="0"/>
                      <a:pt x="62"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Freeform 6"/>
              <p:cNvSpPr>
                <a:spLocks/>
              </p:cNvSpPr>
              <p:nvPr/>
            </p:nvSpPr>
            <p:spPr bwMode="auto">
              <a:xfrm>
                <a:off x="11382375" y="2438400"/>
                <a:ext cx="200025" cy="341312"/>
              </a:xfrm>
              <a:custGeom>
                <a:avLst/>
                <a:gdLst>
                  <a:gd name="T0" fmla="*/ 0 w 126"/>
                  <a:gd name="T1" fmla="*/ 0 h 215"/>
                  <a:gd name="T2" fmla="*/ 126 w 126"/>
                  <a:gd name="T3" fmla="*/ 0 h 215"/>
                  <a:gd name="T4" fmla="*/ 126 w 126"/>
                  <a:gd name="T5" fmla="*/ 215 h 215"/>
                  <a:gd name="T6" fmla="*/ 0 w 126"/>
                  <a:gd name="T7" fmla="*/ 215 h 215"/>
                  <a:gd name="T8" fmla="*/ 0 w 126"/>
                  <a:gd name="T9" fmla="*/ 0 h 215"/>
                  <a:gd name="T10" fmla="*/ 0 w 126"/>
                  <a:gd name="T11" fmla="*/ 0 h 215"/>
                </a:gdLst>
                <a:ahLst/>
                <a:cxnLst>
                  <a:cxn ang="0">
                    <a:pos x="T0" y="T1"/>
                  </a:cxn>
                  <a:cxn ang="0">
                    <a:pos x="T2" y="T3"/>
                  </a:cxn>
                  <a:cxn ang="0">
                    <a:pos x="T4" y="T5"/>
                  </a:cxn>
                  <a:cxn ang="0">
                    <a:pos x="T6" y="T7"/>
                  </a:cxn>
                  <a:cxn ang="0">
                    <a:pos x="T8" y="T9"/>
                  </a:cxn>
                  <a:cxn ang="0">
                    <a:pos x="T10" y="T11"/>
                  </a:cxn>
                </a:cxnLst>
                <a:rect l="0" t="0" r="r" b="b"/>
                <a:pathLst>
                  <a:path w="126" h="215">
                    <a:moveTo>
                      <a:pt x="0" y="0"/>
                    </a:moveTo>
                    <a:lnTo>
                      <a:pt x="126" y="0"/>
                    </a:lnTo>
                    <a:lnTo>
                      <a:pt x="126" y="215"/>
                    </a:lnTo>
                    <a:lnTo>
                      <a:pt x="0" y="215"/>
                    </a:lnTo>
                    <a:lnTo>
                      <a:pt x="0" y="0"/>
                    </a:lnTo>
                    <a:lnTo>
                      <a:pt x="0" y="0"/>
                    </a:lnTo>
                    <a:close/>
                  </a:path>
                </a:pathLst>
              </a:custGeom>
              <a:solidFill>
                <a:srgbClr val="0057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8"/>
              <p:cNvSpPr>
                <a:spLocks/>
              </p:cNvSpPr>
              <p:nvPr/>
            </p:nvSpPr>
            <p:spPr bwMode="auto">
              <a:xfrm>
                <a:off x="11382375" y="2438400"/>
                <a:ext cx="119063" cy="341312"/>
              </a:xfrm>
              <a:custGeom>
                <a:avLst/>
                <a:gdLst>
                  <a:gd name="T0" fmla="*/ 75 w 75"/>
                  <a:gd name="T1" fmla="*/ 0 h 215"/>
                  <a:gd name="T2" fmla="*/ 0 w 75"/>
                  <a:gd name="T3" fmla="*/ 0 h 215"/>
                  <a:gd name="T4" fmla="*/ 0 w 75"/>
                  <a:gd name="T5" fmla="*/ 215 h 215"/>
                  <a:gd name="T6" fmla="*/ 41 w 75"/>
                  <a:gd name="T7" fmla="*/ 215 h 215"/>
                  <a:gd name="T8" fmla="*/ 75 w 75"/>
                  <a:gd name="T9" fmla="*/ 0 h 215"/>
                  <a:gd name="T10" fmla="*/ 75 w 75"/>
                  <a:gd name="T11" fmla="*/ 0 h 215"/>
                  <a:gd name="T12" fmla="*/ 75 w 75"/>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75" h="215">
                    <a:moveTo>
                      <a:pt x="75" y="0"/>
                    </a:moveTo>
                    <a:lnTo>
                      <a:pt x="0" y="0"/>
                    </a:lnTo>
                    <a:lnTo>
                      <a:pt x="0" y="215"/>
                    </a:lnTo>
                    <a:lnTo>
                      <a:pt x="41" y="215"/>
                    </a:lnTo>
                    <a:lnTo>
                      <a:pt x="75" y="0"/>
                    </a:lnTo>
                    <a:lnTo>
                      <a:pt x="75" y="0"/>
                    </a:lnTo>
                    <a:lnTo>
                      <a:pt x="75"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7" name="Group 26"/>
            <p:cNvGrpSpPr/>
            <p:nvPr/>
          </p:nvGrpSpPr>
          <p:grpSpPr>
            <a:xfrm>
              <a:off x="11440319" y="2798763"/>
              <a:ext cx="84138" cy="26987"/>
              <a:chOff x="11436350" y="2798763"/>
              <a:chExt cx="84138" cy="26987"/>
            </a:xfrm>
          </p:grpSpPr>
          <p:sp>
            <p:nvSpPr>
              <p:cNvPr id="57" name="Oval 9"/>
              <p:cNvSpPr>
                <a:spLocks noChangeArrowheads="1"/>
              </p:cNvSpPr>
              <p:nvPr/>
            </p:nvSpPr>
            <p:spPr bwMode="auto">
              <a:xfrm>
                <a:off x="11463338" y="2798763"/>
                <a:ext cx="26988" cy="2698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10"/>
              <p:cNvSpPr>
                <a:spLocks noChangeArrowheads="1"/>
              </p:cNvSpPr>
              <p:nvPr/>
            </p:nvSpPr>
            <p:spPr bwMode="auto">
              <a:xfrm>
                <a:off x="11509375" y="2806700"/>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Oval 11"/>
              <p:cNvSpPr>
                <a:spLocks noChangeArrowheads="1"/>
              </p:cNvSpPr>
              <p:nvPr/>
            </p:nvSpPr>
            <p:spPr bwMode="auto">
              <a:xfrm>
                <a:off x="11436350" y="2806700"/>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Tree>
    <p:extLst>
      <p:ext uri="{BB962C8B-B14F-4D97-AF65-F5344CB8AC3E}">
        <p14:creationId xmlns:p14="http://schemas.microsoft.com/office/powerpoint/2010/main" val="218017140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4846638" y="1539750"/>
            <a:ext cx="7315200" cy="5232202"/>
          </a:xfrm>
        </p:spPr>
        <p:txBody>
          <a:bodyPr/>
          <a:lstStyle/>
          <a:p>
            <a:pPr marL="0" lvl="0" indent="0">
              <a:spcBef>
                <a:spcPts val="2448"/>
              </a:spcBef>
              <a:buNone/>
            </a:pPr>
            <a:r>
              <a:rPr lang="en-US" sz="3200" spc="-71" dirty="0" smtClean="0">
                <a:solidFill>
                  <a:schemeClr val="bg1"/>
                </a:solidFill>
                <a:latin typeface="Segoe UI Light"/>
              </a:rPr>
              <a:t>A stand-alone Azure </a:t>
            </a:r>
            <a:r>
              <a:rPr lang="en-US" sz="3200" spc="-71" dirty="0">
                <a:solidFill>
                  <a:schemeClr val="bg1"/>
                </a:solidFill>
                <a:latin typeface="Segoe UI Light"/>
              </a:rPr>
              <a:t>Identity and Access management </a:t>
            </a:r>
            <a:r>
              <a:rPr lang="en-US" sz="3200" spc="-71" dirty="0" smtClean="0">
                <a:solidFill>
                  <a:schemeClr val="bg1"/>
                </a:solidFill>
                <a:latin typeface="Segoe UI Light"/>
              </a:rPr>
              <a:t>service also included in Azure Active Directory Premium</a:t>
            </a:r>
            <a:endParaRPr lang="en-US" sz="3200" spc="-71" dirty="0">
              <a:solidFill>
                <a:schemeClr val="bg1"/>
              </a:solidFill>
              <a:latin typeface="Segoe UI Light"/>
            </a:endParaRPr>
          </a:p>
          <a:p>
            <a:pPr marL="0" lvl="0" indent="0">
              <a:spcBef>
                <a:spcPts val="2448"/>
              </a:spcBef>
              <a:buNone/>
            </a:pPr>
            <a:r>
              <a:rPr lang="en-US" sz="3200" spc="-71" dirty="0" smtClean="0">
                <a:solidFill>
                  <a:schemeClr val="bg1"/>
                </a:solidFill>
                <a:latin typeface="Segoe UI Light"/>
              </a:rPr>
              <a:t>Prevents </a:t>
            </a:r>
            <a:r>
              <a:rPr lang="en-US" sz="3200" spc="-71" dirty="0">
                <a:solidFill>
                  <a:schemeClr val="bg1"/>
                </a:solidFill>
                <a:latin typeface="Segoe UI Light"/>
              </a:rPr>
              <a:t>unauthorized access to both on-premises and cloud applications by providing an additional level of </a:t>
            </a:r>
            <a:r>
              <a:rPr lang="en-US" sz="3200" spc="-71" dirty="0" smtClean="0">
                <a:solidFill>
                  <a:schemeClr val="bg1"/>
                </a:solidFill>
                <a:latin typeface="Segoe UI Light"/>
              </a:rPr>
              <a:t>authentication</a:t>
            </a:r>
          </a:p>
          <a:p>
            <a:pPr marL="0" lvl="0" indent="0">
              <a:spcBef>
                <a:spcPts val="2448"/>
              </a:spcBef>
              <a:buNone/>
            </a:pPr>
            <a:r>
              <a:rPr lang="en-US" sz="3200" spc="-71" dirty="0" smtClean="0">
                <a:solidFill>
                  <a:schemeClr val="bg1"/>
                </a:solidFill>
                <a:latin typeface="Segoe UI Light"/>
              </a:rPr>
              <a:t>Trusted </a:t>
            </a:r>
            <a:r>
              <a:rPr lang="en-US" sz="3200" spc="-71" dirty="0">
                <a:solidFill>
                  <a:schemeClr val="bg1"/>
                </a:solidFill>
                <a:latin typeface="Segoe UI Light"/>
              </a:rPr>
              <a:t>by thousands of enterprises to authenticate employee, customer, and partner access.</a:t>
            </a:r>
          </a:p>
        </p:txBody>
      </p:sp>
      <p:sp useBgFill="1">
        <p:nvSpPr>
          <p:cNvPr id="2" name="Rectangle 1"/>
          <p:cNvSpPr/>
          <p:nvPr/>
        </p:nvSpPr>
        <p:spPr bwMode="auto">
          <a:xfrm>
            <a:off x="0" y="0"/>
            <a:ext cx="4922838" cy="699452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17" name="Picture 16"/>
          <p:cNvPicPr>
            <a:picLocks noChangeAspect="1"/>
          </p:cNvPicPr>
          <p:nvPr/>
        </p:nvPicPr>
        <p:blipFill>
          <a:blip r:embed="rId3"/>
          <a:stretch>
            <a:fillRect/>
          </a:stretch>
        </p:blipFill>
        <p:spPr>
          <a:xfrm>
            <a:off x="4796134" y="1197781"/>
            <a:ext cx="4258580" cy="2865220"/>
          </a:xfrm>
          <a:prstGeom prst="rect">
            <a:avLst/>
          </a:prstGeom>
        </p:spPr>
      </p:pic>
      <p:pic>
        <p:nvPicPr>
          <p:cNvPr id="18" name="Picture 17"/>
          <p:cNvPicPr>
            <a:picLocks noChangeAspect="1"/>
          </p:cNvPicPr>
          <p:nvPr/>
        </p:nvPicPr>
        <p:blipFill>
          <a:blip r:embed="rId3"/>
          <a:stretch>
            <a:fillRect/>
          </a:stretch>
        </p:blipFill>
        <p:spPr>
          <a:xfrm>
            <a:off x="3428871" y="2311069"/>
            <a:ext cx="4258580" cy="286522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9869" y="4901281"/>
            <a:ext cx="1284191" cy="1720182"/>
          </a:xfrm>
          <a:prstGeom prst="rect">
            <a:avLst/>
          </a:prstGeom>
        </p:spPr>
      </p:pic>
      <p:grpSp>
        <p:nvGrpSpPr>
          <p:cNvPr id="27" name="Group 26"/>
          <p:cNvGrpSpPr/>
          <p:nvPr/>
        </p:nvGrpSpPr>
        <p:grpSpPr>
          <a:xfrm>
            <a:off x="2034776" y="4963884"/>
            <a:ext cx="2822998" cy="1694104"/>
            <a:chOff x="2197002" y="4924838"/>
            <a:chExt cx="2888063" cy="1733150"/>
          </a:xfrm>
        </p:grpSpPr>
        <p:pic>
          <p:nvPicPr>
            <p:cNvPr id="28" name="Picture 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97312" y="4924838"/>
              <a:ext cx="2087753" cy="1404663"/>
            </a:xfrm>
            <a:prstGeom prst="rect">
              <a:avLst/>
            </a:prstGeom>
          </p:spPr>
        </p:pic>
        <p:pic>
          <p:nvPicPr>
            <p:cNvPr id="29" name="Picture 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97002" y="5253325"/>
              <a:ext cx="2087753" cy="1404663"/>
            </a:xfrm>
            <a:prstGeom prst="rect">
              <a:avLst/>
            </a:prstGeom>
          </p:spPr>
        </p:pic>
      </p:grpSp>
      <p:sp>
        <p:nvSpPr>
          <p:cNvPr id="14" name="Title 5"/>
          <p:cNvSpPr txBox="1">
            <a:spLocks/>
          </p:cNvSpPr>
          <p:nvPr/>
        </p:nvSpPr>
        <p:spPr>
          <a:xfrm>
            <a:off x="274640" y="295277"/>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800" dirty="0">
                <a:solidFill>
                  <a:srgbClr val="505050"/>
                </a:solidFill>
              </a:rPr>
              <a:t>What is Azure Multi-Factor Authentication?</a:t>
            </a:r>
          </a:p>
        </p:txBody>
      </p:sp>
      <p:pic>
        <p:nvPicPr>
          <p:cNvPr id="12" name="Picture 11"/>
          <p:cNvPicPr>
            <a:picLocks noChangeAspect="1"/>
          </p:cNvPicPr>
          <p:nvPr/>
        </p:nvPicPr>
        <p:blipFill>
          <a:blip r:embed="rId5" cstate="email">
            <a:biLevel thresh="25000"/>
            <a:extLst>
              <a:ext uri="{28A0092B-C50C-407E-A947-70E740481C1C}">
                <a14:useLocalDpi xmlns:a14="http://schemas.microsoft.com/office/drawing/2010/main"/>
              </a:ext>
            </a:extLst>
          </a:blip>
          <a:stretch>
            <a:fillRect/>
          </a:stretch>
        </p:blipFill>
        <p:spPr>
          <a:xfrm rot="-600000">
            <a:off x="2015551" y="3231435"/>
            <a:ext cx="599659" cy="1531475"/>
          </a:xfrm>
          <a:prstGeom prst="rect">
            <a:avLst/>
          </a:prstGeom>
        </p:spPr>
      </p:pic>
    </p:spTree>
    <p:extLst>
      <p:ext uri="{BB962C8B-B14F-4D97-AF65-F5344CB8AC3E}">
        <p14:creationId xmlns:p14="http://schemas.microsoft.com/office/powerpoint/2010/main" val="29183983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0" presetClass="path" presetSubtype="0" accel="50000" decel="50000" fill="hold" nodeType="withEffect">
                                  <p:stCondLst>
                                    <p:cond delay="0"/>
                                  </p:stCondLst>
                                  <p:childTnLst>
                                    <p:animMotion origin="layout" path="M 0.06089 0.02655 L 0.06089 0.02678 C 0.0545 0.03155 0.04748 0.03563 0.04199 0.04176 C 0.03906 0.04516 0.04085 0.04403 0.03663 0.04562 C 0.03446 0.04766 0.03255 0.05061 0.03 0.05197 C 0.01455 0.0606 0.01315 0.05946 -0.00166 0.06105 C -0.0166 0.06014 -0.03166 0.06037 -0.04659 0.05833 C -0.04902 0.05787 -0.07825 0.04721 -0.08157 0.04562 C -0.09025 0.04108 -0.09842 0.03541 -0.10684 0.03041 C -0.11144 0.02746 -0.11616 0.02406 -0.12101 0.02133 C -0.12905 0.01725 -0.1371 0.01316 -0.14501 0.00862 C -0.14616 0.00794 -0.14705 0.00658 -0.14833 0.00613 C -0.15484 0.0034 -0.15995 0.00318 -0.16697 0.00227 C -0.19262 -0.00431 -0.17845 -0.00159 -0.22824 0.00363 C -0.23054 0.00386 -0.2387 0.00704 -0.24139 0.00862 C -0.24317 0.00976 -0.24496 0.01135 -0.24687 0.01248 C -0.24828 0.01339 -0.24994 0.01407 -0.25121 0.01498 C -0.25249 0.01611 -0.25326 0.0177 -0.25441 0.01884 C -0.25594 0.02043 -0.25747 0.02133 -0.25887 0.0227 C -0.26372 0.03109 -0.26206 0.02746 -0.26411 0.03291 " pathEditMode="relative" rAng="0" ptsTypes="AAAAAAAAAAAAAAAAAAAA">
                                      <p:cBhvr>
                                        <p:cTn id="9" dur="1100" fill="hold"/>
                                        <p:tgtEl>
                                          <p:spTgt spid="18"/>
                                        </p:tgtEl>
                                        <p:attrNameLst>
                                          <p:attrName>ppt_x</p:attrName>
                                          <p:attrName>ppt_y</p:attrName>
                                        </p:attrNameLst>
                                      </p:cBhvr>
                                      <p:rCtr x="-16250" y="295"/>
                                    </p:animMotion>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0" presetClass="path" presetSubtype="0" accel="17000" decel="83000" fill="hold" nodeType="withEffect">
                                  <p:stCondLst>
                                    <p:cond delay="500"/>
                                  </p:stCondLst>
                                  <p:childTnLst>
                                    <p:animMotion origin="layout" path="M 0.16378 -0.00953 L -0.04952 -0.04494 C -0.06944 -0.04471 -0.08935 -0.04471 -0.10939 -0.04381 C -0.13556 -0.04267 -0.16071 -0.03995 -0.18662 -0.03745 C -0.19887 -0.03337 -0.17896 -0.03995 -0.21138 -0.03246 C -0.22108 -0.03019 -0.23066 -0.02792 -0.2401 -0.02474 C -0.25606 -0.01929 -0.27163 -0.01271 -0.28733 -0.00704 C -0.29359 -0.00477 -0.30023 -0.00363 -0.3061 -0.00068 L -0.33827 0.01611 " pathEditMode="relative" rAng="0" ptsTypes="AAAAAAAAA">
                                      <p:cBhvr>
                                        <p:cTn id="14" dur="1200" fill="hold"/>
                                        <p:tgtEl>
                                          <p:spTgt spid="17"/>
                                        </p:tgtEl>
                                        <p:attrNameLst>
                                          <p:attrName>ppt_x</p:attrName>
                                          <p:attrName>ppt_y</p:attrName>
                                        </p:attrNameLst>
                                      </p:cBhvr>
                                      <p:rCtr x="-25109" y="-499"/>
                                    </p:animMotion>
                                  </p:childTnLst>
                                </p:cTn>
                              </p:par>
                            </p:childTnLst>
                          </p:cTn>
                        </p:par>
                        <p:par>
                          <p:cTn id="15" fill="hold">
                            <p:stCondLst>
                              <p:cond delay="1700"/>
                            </p:stCondLst>
                            <p:childTnLst>
                              <p:par>
                                <p:cTn id="16" presetID="53" presetClass="entr" presetSubtype="16"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250" fill="hold"/>
                                        <p:tgtEl>
                                          <p:spTgt spid="12"/>
                                        </p:tgtEl>
                                        <p:attrNameLst>
                                          <p:attrName>ppt_w</p:attrName>
                                        </p:attrNameLst>
                                      </p:cBhvr>
                                      <p:tavLst>
                                        <p:tav tm="0">
                                          <p:val>
                                            <p:fltVal val="0"/>
                                          </p:val>
                                        </p:tav>
                                        <p:tav tm="100000">
                                          <p:val>
                                            <p:strVal val="#ppt_w"/>
                                          </p:val>
                                        </p:tav>
                                      </p:tavLst>
                                    </p:anim>
                                    <p:anim calcmode="lin" valueType="num">
                                      <p:cBhvr>
                                        <p:cTn id="19" dur="250" fill="hold"/>
                                        <p:tgtEl>
                                          <p:spTgt spid="12"/>
                                        </p:tgtEl>
                                        <p:attrNameLst>
                                          <p:attrName>ppt_h</p:attrName>
                                        </p:attrNameLst>
                                      </p:cBhvr>
                                      <p:tavLst>
                                        <p:tav tm="0">
                                          <p:val>
                                            <p:fltVal val="0"/>
                                          </p:val>
                                        </p:tav>
                                        <p:tav tm="100000">
                                          <p:val>
                                            <p:strVal val="#ppt_h"/>
                                          </p:val>
                                        </p:tav>
                                      </p:tavLst>
                                    </p:anim>
                                    <p:animEffect transition="in" filter="fade">
                                      <p:cBhvr>
                                        <p:cTn id="20" dur="250"/>
                                        <p:tgtEl>
                                          <p:spTgt spid="12"/>
                                        </p:tgtEl>
                                      </p:cBhvr>
                                    </p:animEffect>
                                  </p:childTnLst>
                                </p:cTn>
                              </p:par>
                              <p:par>
                                <p:cTn id="21" presetID="6" presetClass="emph" presetSubtype="0" decel="100000" fill="hold" nodeType="withEffect">
                                  <p:stCondLst>
                                    <p:cond delay="200"/>
                                  </p:stCondLst>
                                  <p:childTnLst>
                                    <p:animScale>
                                      <p:cBhvr>
                                        <p:cTn id="22" dur="250" fill="hold"/>
                                        <p:tgtEl>
                                          <p:spTgt spid="12"/>
                                        </p:tgtEl>
                                      </p:cBhvr>
                                      <p:by x="110000" y="110000"/>
                                    </p:animScale>
                                  </p:childTnLst>
                                </p:cTn>
                              </p:par>
                              <p:par>
                                <p:cTn id="23" presetID="6" presetClass="emph" presetSubtype="0" decel="100000" fill="hold" nodeType="withEffect">
                                  <p:stCondLst>
                                    <p:cond delay="300"/>
                                  </p:stCondLst>
                                  <p:childTnLst>
                                    <p:animScale>
                                      <p:cBhvr>
                                        <p:cTn id="24" dur="250" fill="hold"/>
                                        <p:tgtEl>
                                          <p:spTgt spid="12"/>
                                        </p:tgtEl>
                                      </p:cBhvr>
                                      <p:by x="91000" y="91000"/>
                                    </p:animScale>
                                  </p:childTnLst>
                                </p:cTn>
                              </p:par>
                            </p:childTnLst>
                          </p:cTn>
                        </p:par>
                        <p:par>
                          <p:cTn id="25" fill="hold">
                            <p:stCondLst>
                              <p:cond delay="2250"/>
                            </p:stCondLst>
                            <p:childTnLst>
                              <p:par>
                                <p:cTn id="26" presetID="2" presetClass="entr" presetSubtype="8" decel="100000" fill="hold" grpId="0" nodeType="after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 calcmode="lin" valueType="num">
                                      <p:cBhvr additive="base">
                                        <p:cTn id="28" dur="9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9" dur="9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3150"/>
                            </p:stCondLst>
                            <p:childTnLst>
                              <p:par>
                                <p:cTn id="31" presetID="2" presetClass="entr" presetSubtype="8" decel="100000" fill="hold" grpId="0" nodeType="after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 calcmode="lin" valueType="num">
                                      <p:cBhvr additive="base">
                                        <p:cTn id="33" dur="9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34" dur="9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par>
                          <p:cTn id="35" fill="hold">
                            <p:stCondLst>
                              <p:cond delay="4050"/>
                            </p:stCondLst>
                            <p:childTnLst>
                              <p:par>
                                <p:cTn id="36" presetID="2" presetClass="entr" presetSubtype="8" decel="100000" fill="hold" grpId="0" nodeType="afterEffect">
                                  <p:stCondLst>
                                    <p:cond delay="0"/>
                                  </p:stCondLst>
                                  <p:childTnLst>
                                    <p:set>
                                      <p:cBhvr>
                                        <p:cTn id="37" dur="1" fill="hold">
                                          <p:stCondLst>
                                            <p:cond delay="0"/>
                                          </p:stCondLst>
                                        </p:cTn>
                                        <p:tgtEl>
                                          <p:spTgt spid="6">
                                            <p:txEl>
                                              <p:pRg st="2" end="2"/>
                                            </p:txEl>
                                          </p:spTgt>
                                        </p:tgtEl>
                                        <p:attrNameLst>
                                          <p:attrName>style.visibility</p:attrName>
                                        </p:attrNameLst>
                                      </p:cBhvr>
                                      <p:to>
                                        <p:strVal val="visible"/>
                                      </p:to>
                                    </p:set>
                                    <p:anim calcmode="lin" valueType="num">
                                      <p:cBhvr additive="base">
                                        <p:cTn id="38" dur="9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39" dur="9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par>
                          <p:cTn id="40" fill="hold">
                            <p:stCondLst>
                              <p:cond delay="4950"/>
                            </p:stCondLst>
                            <p:childTnLst>
                              <p:par>
                                <p:cTn id="41" presetID="10" presetClass="entr" presetSubtype="0"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545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18274" y="1746244"/>
            <a:ext cx="3886200" cy="3886200"/>
            <a:chOff x="718274" y="1904509"/>
            <a:chExt cx="3886200" cy="3886200"/>
          </a:xfrm>
        </p:grpSpPr>
        <p:sp>
          <p:nvSpPr>
            <p:cNvPr id="4" name="Rectangle 3"/>
            <p:cNvSpPr/>
            <p:nvPr/>
          </p:nvSpPr>
          <p:spPr bwMode="auto">
            <a:xfrm>
              <a:off x="718274" y="1904509"/>
              <a:ext cx="3886200" cy="3886200"/>
            </a:xfrm>
            <a:prstGeom prst="rect">
              <a:avLst/>
            </a:prstGeom>
            <a:noFill/>
            <a:ln w="381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51028" fontAlgn="base">
                <a:spcBef>
                  <a:spcPct val="0"/>
                </a:spcBef>
                <a:spcAft>
                  <a:spcPct val="0"/>
                </a:spcAft>
              </a:pPr>
              <a:r>
                <a:rPr lang="en-US" sz="4000" dirty="0">
                  <a:gradFill>
                    <a:gsLst>
                      <a:gs pos="0">
                        <a:srgbClr val="008272"/>
                      </a:gs>
                      <a:gs pos="100000">
                        <a:srgbClr val="008272"/>
                      </a:gs>
                    </a:gsLst>
                    <a:lin ang="5400000" scaled="0"/>
                  </a:gradFill>
                  <a:latin typeface="Segoe UI Light"/>
                </a:rPr>
                <a:t>Mobile </a:t>
              </a:r>
              <a:r>
                <a:rPr lang="en-US" sz="4000" dirty="0" smtClean="0">
                  <a:gradFill>
                    <a:gsLst>
                      <a:gs pos="0">
                        <a:srgbClr val="008272"/>
                      </a:gs>
                      <a:gs pos="100000">
                        <a:srgbClr val="008272"/>
                      </a:gs>
                    </a:gsLst>
                    <a:lin ang="5400000" scaled="0"/>
                  </a:gradFill>
                  <a:latin typeface="Segoe UI Light"/>
                </a:rPr>
                <a:t>apps</a:t>
              </a:r>
              <a:endParaRPr lang="en-US" sz="4000" dirty="0">
                <a:gradFill>
                  <a:gsLst>
                    <a:gs pos="0">
                      <a:srgbClr val="008272"/>
                    </a:gs>
                    <a:gs pos="100000">
                      <a:srgbClr val="008272"/>
                    </a:gs>
                  </a:gsLst>
                  <a:lin ang="5400000" scaled="0"/>
                </a:gradFill>
                <a:latin typeface="Segoe UI Light"/>
              </a:endParaRPr>
            </a:p>
          </p:txBody>
        </p:sp>
        <p:grpSp>
          <p:nvGrpSpPr>
            <p:cNvPr id="51" name="Group 18"/>
            <p:cNvGrpSpPr>
              <a:grpSpLocks noChangeAspect="1"/>
            </p:cNvGrpSpPr>
            <p:nvPr/>
          </p:nvGrpSpPr>
          <p:grpSpPr bwMode="auto">
            <a:xfrm>
              <a:off x="1613595" y="3395496"/>
              <a:ext cx="1208287" cy="2159493"/>
              <a:chOff x="2213" y="1446"/>
              <a:chExt cx="799" cy="1428"/>
            </a:xfrm>
          </p:grpSpPr>
          <p:sp>
            <p:nvSpPr>
              <p:cNvPr id="52" name="AutoShape 17"/>
              <p:cNvSpPr>
                <a:spLocks noChangeAspect="1" noChangeArrowheads="1" noTextEdit="1"/>
              </p:cNvSpPr>
              <p:nvPr/>
            </p:nvSpPr>
            <p:spPr bwMode="auto">
              <a:xfrm>
                <a:off x="2213" y="1446"/>
                <a:ext cx="799"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19"/>
              <p:cNvSpPr>
                <a:spLocks/>
              </p:cNvSpPr>
              <p:nvPr/>
            </p:nvSpPr>
            <p:spPr bwMode="auto">
              <a:xfrm>
                <a:off x="2218" y="1446"/>
                <a:ext cx="789" cy="1428"/>
              </a:xfrm>
              <a:custGeom>
                <a:avLst/>
                <a:gdLst>
                  <a:gd name="T0" fmla="*/ 142 w 151"/>
                  <a:gd name="T1" fmla="*/ 0 h 276"/>
                  <a:gd name="T2" fmla="*/ 10 w 151"/>
                  <a:gd name="T3" fmla="*/ 0 h 276"/>
                  <a:gd name="T4" fmla="*/ 0 w 151"/>
                  <a:gd name="T5" fmla="*/ 10 h 276"/>
                  <a:gd name="T6" fmla="*/ 0 w 151"/>
                  <a:gd name="T7" fmla="*/ 266 h 276"/>
                  <a:gd name="T8" fmla="*/ 10 w 151"/>
                  <a:gd name="T9" fmla="*/ 276 h 276"/>
                  <a:gd name="T10" fmla="*/ 142 w 151"/>
                  <a:gd name="T11" fmla="*/ 276 h 276"/>
                  <a:gd name="T12" fmla="*/ 151 w 151"/>
                  <a:gd name="T13" fmla="*/ 266 h 276"/>
                  <a:gd name="T14" fmla="*/ 151 w 151"/>
                  <a:gd name="T15" fmla="*/ 10 h 276"/>
                  <a:gd name="T16" fmla="*/ 142 w 151"/>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76">
                    <a:moveTo>
                      <a:pt x="142" y="0"/>
                    </a:moveTo>
                    <a:cubicBezTo>
                      <a:pt x="10" y="0"/>
                      <a:pt x="10" y="0"/>
                      <a:pt x="10" y="0"/>
                    </a:cubicBezTo>
                    <a:cubicBezTo>
                      <a:pt x="5" y="0"/>
                      <a:pt x="0" y="4"/>
                      <a:pt x="0" y="10"/>
                    </a:cubicBezTo>
                    <a:cubicBezTo>
                      <a:pt x="0" y="249"/>
                      <a:pt x="0" y="266"/>
                      <a:pt x="0" y="266"/>
                    </a:cubicBezTo>
                    <a:cubicBezTo>
                      <a:pt x="0" y="271"/>
                      <a:pt x="5" y="276"/>
                      <a:pt x="10" y="276"/>
                    </a:cubicBezTo>
                    <a:cubicBezTo>
                      <a:pt x="142" y="276"/>
                      <a:pt x="142" y="276"/>
                      <a:pt x="142" y="276"/>
                    </a:cubicBezTo>
                    <a:cubicBezTo>
                      <a:pt x="147" y="276"/>
                      <a:pt x="151" y="271"/>
                      <a:pt x="151" y="266"/>
                    </a:cubicBezTo>
                    <a:cubicBezTo>
                      <a:pt x="151" y="27"/>
                      <a:pt x="151" y="10"/>
                      <a:pt x="151" y="10"/>
                    </a:cubicBezTo>
                    <a:cubicBezTo>
                      <a:pt x="151" y="4"/>
                      <a:pt x="147" y="0"/>
                      <a:pt x="142"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20"/>
              <p:cNvSpPr>
                <a:spLocks/>
              </p:cNvSpPr>
              <p:nvPr/>
            </p:nvSpPr>
            <p:spPr bwMode="auto">
              <a:xfrm>
                <a:off x="2297" y="1612"/>
                <a:ext cx="631" cy="1055"/>
              </a:xfrm>
              <a:custGeom>
                <a:avLst/>
                <a:gdLst>
                  <a:gd name="T0" fmla="*/ 0 w 631"/>
                  <a:gd name="T1" fmla="*/ 0 h 1055"/>
                  <a:gd name="T2" fmla="*/ 631 w 631"/>
                  <a:gd name="T3" fmla="*/ 0 h 1055"/>
                  <a:gd name="T4" fmla="*/ 631 w 631"/>
                  <a:gd name="T5" fmla="*/ 1055 h 1055"/>
                  <a:gd name="T6" fmla="*/ 0 w 631"/>
                  <a:gd name="T7" fmla="*/ 1055 h 1055"/>
                  <a:gd name="T8" fmla="*/ 0 w 631"/>
                  <a:gd name="T9" fmla="*/ 0 h 1055"/>
                  <a:gd name="T10" fmla="*/ 0 w 631"/>
                  <a:gd name="T11" fmla="*/ 0 h 1055"/>
                </a:gdLst>
                <a:ahLst/>
                <a:cxnLst>
                  <a:cxn ang="0">
                    <a:pos x="T0" y="T1"/>
                  </a:cxn>
                  <a:cxn ang="0">
                    <a:pos x="T2" y="T3"/>
                  </a:cxn>
                  <a:cxn ang="0">
                    <a:pos x="T4" y="T5"/>
                  </a:cxn>
                  <a:cxn ang="0">
                    <a:pos x="T6" y="T7"/>
                  </a:cxn>
                  <a:cxn ang="0">
                    <a:pos x="T8" y="T9"/>
                  </a:cxn>
                  <a:cxn ang="0">
                    <a:pos x="T10" y="T11"/>
                  </a:cxn>
                </a:cxnLst>
                <a:rect l="0" t="0" r="r" b="b"/>
                <a:pathLst>
                  <a:path w="631" h="1055">
                    <a:moveTo>
                      <a:pt x="0" y="0"/>
                    </a:moveTo>
                    <a:lnTo>
                      <a:pt x="631" y="0"/>
                    </a:lnTo>
                    <a:lnTo>
                      <a:pt x="631" y="1055"/>
                    </a:lnTo>
                    <a:lnTo>
                      <a:pt x="0" y="1055"/>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1"/>
              <p:cNvSpPr>
                <a:spLocks/>
              </p:cNvSpPr>
              <p:nvPr/>
            </p:nvSpPr>
            <p:spPr bwMode="auto">
              <a:xfrm>
                <a:off x="2495" y="1519"/>
                <a:ext cx="240" cy="31"/>
              </a:xfrm>
              <a:custGeom>
                <a:avLst/>
                <a:gdLst>
                  <a:gd name="T0" fmla="*/ 46 w 46"/>
                  <a:gd name="T1" fmla="*/ 3 h 6"/>
                  <a:gd name="T2" fmla="*/ 42 w 46"/>
                  <a:gd name="T3" fmla="*/ 6 h 6"/>
                  <a:gd name="T4" fmla="*/ 3 w 46"/>
                  <a:gd name="T5" fmla="*/ 6 h 6"/>
                  <a:gd name="T6" fmla="*/ 0 w 46"/>
                  <a:gd name="T7" fmla="*/ 3 h 6"/>
                  <a:gd name="T8" fmla="*/ 3 w 46"/>
                  <a:gd name="T9" fmla="*/ 0 h 6"/>
                  <a:gd name="T10" fmla="*/ 42 w 46"/>
                  <a:gd name="T11" fmla="*/ 0 h 6"/>
                  <a:gd name="T12" fmla="*/ 46 w 4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6" y="3"/>
                    </a:moveTo>
                    <a:cubicBezTo>
                      <a:pt x="46" y="4"/>
                      <a:pt x="44" y="6"/>
                      <a:pt x="42" y="6"/>
                    </a:cubicBezTo>
                    <a:cubicBezTo>
                      <a:pt x="3" y="6"/>
                      <a:pt x="3" y="6"/>
                      <a:pt x="3" y="6"/>
                    </a:cubicBezTo>
                    <a:cubicBezTo>
                      <a:pt x="1" y="6"/>
                      <a:pt x="0" y="4"/>
                      <a:pt x="0" y="3"/>
                    </a:cubicBezTo>
                    <a:cubicBezTo>
                      <a:pt x="0" y="1"/>
                      <a:pt x="1" y="0"/>
                      <a:pt x="3" y="0"/>
                    </a:cubicBezTo>
                    <a:cubicBezTo>
                      <a:pt x="42" y="0"/>
                      <a:pt x="42" y="0"/>
                      <a:pt x="42" y="0"/>
                    </a:cubicBezTo>
                    <a:cubicBezTo>
                      <a:pt x="44" y="0"/>
                      <a:pt x="46" y="1"/>
                      <a:pt x="4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2"/>
              <p:cNvSpPr>
                <a:spLocks/>
              </p:cNvSpPr>
              <p:nvPr/>
            </p:nvSpPr>
            <p:spPr bwMode="auto">
              <a:xfrm>
                <a:off x="2297" y="2667"/>
                <a:ext cx="208" cy="0"/>
              </a:xfrm>
              <a:custGeom>
                <a:avLst/>
                <a:gdLst>
                  <a:gd name="T0" fmla="*/ 0 w 208"/>
                  <a:gd name="T1" fmla="*/ 208 w 208"/>
                  <a:gd name="T2" fmla="*/ 208 w 208"/>
                  <a:gd name="T3" fmla="*/ 0 w 208"/>
                  <a:gd name="T4" fmla="*/ 0 w 208"/>
                  <a:gd name="T5" fmla="*/ 0 w 208"/>
                </a:gdLst>
                <a:ahLst/>
                <a:cxnLst>
                  <a:cxn ang="0">
                    <a:pos x="T0" y="0"/>
                  </a:cxn>
                  <a:cxn ang="0">
                    <a:pos x="T1" y="0"/>
                  </a:cxn>
                  <a:cxn ang="0">
                    <a:pos x="T2" y="0"/>
                  </a:cxn>
                  <a:cxn ang="0">
                    <a:pos x="T3" y="0"/>
                  </a:cxn>
                  <a:cxn ang="0">
                    <a:pos x="T4" y="0"/>
                  </a:cxn>
                  <a:cxn ang="0">
                    <a:pos x="T5" y="0"/>
                  </a:cxn>
                </a:cxnLst>
                <a:rect l="0" t="0" r="r" b="b"/>
                <a:pathLst>
                  <a:path w="208">
                    <a:moveTo>
                      <a:pt x="0" y="0"/>
                    </a:moveTo>
                    <a:lnTo>
                      <a:pt x="208" y="0"/>
                    </a:lnTo>
                    <a:lnTo>
                      <a:pt x="208" y="0"/>
                    </a:lnTo>
                    <a:lnTo>
                      <a:pt x="0" y="0"/>
                    </a:lnTo>
                    <a:lnTo>
                      <a:pt x="0" y="0"/>
                    </a:lnTo>
                    <a:lnTo>
                      <a:pt x="0" y="0"/>
                    </a:lnTo>
                    <a:close/>
                  </a:path>
                </a:pathLst>
              </a:custGeom>
              <a:solidFill>
                <a:srgbClr val="5D48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23"/>
              <p:cNvSpPr>
                <a:spLocks/>
              </p:cNvSpPr>
              <p:nvPr/>
            </p:nvSpPr>
            <p:spPr bwMode="auto">
              <a:xfrm>
                <a:off x="2297" y="1612"/>
                <a:ext cx="370" cy="1055"/>
              </a:xfrm>
              <a:custGeom>
                <a:avLst/>
                <a:gdLst>
                  <a:gd name="T0" fmla="*/ 370 w 370"/>
                  <a:gd name="T1" fmla="*/ 0 h 1055"/>
                  <a:gd name="T2" fmla="*/ 0 w 370"/>
                  <a:gd name="T3" fmla="*/ 0 h 1055"/>
                  <a:gd name="T4" fmla="*/ 0 w 370"/>
                  <a:gd name="T5" fmla="*/ 1055 h 1055"/>
                  <a:gd name="T6" fmla="*/ 208 w 370"/>
                  <a:gd name="T7" fmla="*/ 1055 h 1055"/>
                  <a:gd name="T8" fmla="*/ 370 w 370"/>
                  <a:gd name="T9" fmla="*/ 0 h 1055"/>
                  <a:gd name="T10" fmla="*/ 370 w 370"/>
                  <a:gd name="T11" fmla="*/ 0 h 1055"/>
                  <a:gd name="T12" fmla="*/ 370 w 370"/>
                  <a:gd name="T13" fmla="*/ 0 h 1055"/>
                </a:gdLst>
                <a:ahLst/>
                <a:cxnLst>
                  <a:cxn ang="0">
                    <a:pos x="T0" y="T1"/>
                  </a:cxn>
                  <a:cxn ang="0">
                    <a:pos x="T2" y="T3"/>
                  </a:cxn>
                  <a:cxn ang="0">
                    <a:pos x="T4" y="T5"/>
                  </a:cxn>
                  <a:cxn ang="0">
                    <a:pos x="T6" y="T7"/>
                  </a:cxn>
                  <a:cxn ang="0">
                    <a:pos x="T8" y="T9"/>
                  </a:cxn>
                  <a:cxn ang="0">
                    <a:pos x="T10" y="T11"/>
                  </a:cxn>
                  <a:cxn ang="0">
                    <a:pos x="T12" y="T13"/>
                  </a:cxn>
                </a:cxnLst>
                <a:rect l="0" t="0" r="r" b="b"/>
                <a:pathLst>
                  <a:path w="370" h="1055">
                    <a:moveTo>
                      <a:pt x="370" y="0"/>
                    </a:moveTo>
                    <a:lnTo>
                      <a:pt x="0" y="0"/>
                    </a:lnTo>
                    <a:lnTo>
                      <a:pt x="0" y="1055"/>
                    </a:lnTo>
                    <a:lnTo>
                      <a:pt x="208" y="1055"/>
                    </a:lnTo>
                    <a:lnTo>
                      <a:pt x="370" y="0"/>
                    </a:lnTo>
                    <a:lnTo>
                      <a:pt x="370" y="0"/>
                    </a:lnTo>
                    <a:lnTo>
                      <a:pt x="370" y="0"/>
                    </a:ln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Oval 24"/>
              <p:cNvSpPr>
                <a:spLocks noChangeArrowheads="1"/>
              </p:cNvSpPr>
              <p:nvPr/>
            </p:nvSpPr>
            <p:spPr bwMode="auto">
              <a:xfrm>
                <a:off x="2558" y="2703"/>
                <a:ext cx="130"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2" name="Group 11"/>
          <p:cNvGrpSpPr/>
          <p:nvPr/>
        </p:nvGrpSpPr>
        <p:grpSpPr>
          <a:xfrm>
            <a:off x="4768960" y="1746244"/>
            <a:ext cx="3886200" cy="3886200"/>
            <a:chOff x="4839300" y="1904509"/>
            <a:chExt cx="3886200" cy="3886200"/>
          </a:xfrm>
        </p:grpSpPr>
        <p:sp>
          <p:nvSpPr>
            <p:cNvPr id="5" name="Rectangle 4"/>
            <p:cNvSpPr/>
            <p:nvPr/>
          </p:nvSpPr>
          <p:spPr bwMode="auto">
            <a:xfrm>
              <a:off x="4839300" y="1904509"/>
              <a:ext cx="3886200" cy="3886200"/>
            </a:xfrm>
            <a:prstGeom prst="rect">
              <a:avLst/>
            </a:prstGeom>
            <a:noFill/>
            <a:ln w="381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51028" fontAlgn="base">
                <a:spcBef>
                  <a:spcPct val="0"/>
                </a:spcBef>
                <a:spcAft>
                  <a:spcPct val="0"/>
                </a:spcAft>
              </a:pPr>
              <a:r>
                <a:rPr lang="en-US" sz="4000" dirty="0">
                  <a:gradFill>
                    <a:gsLst>
                      <a:gs pos="0">
                        <a:srgbClr val="008272"/>
                      </a:gs>
                      <a:gs pos="100000">
                        <a:srgbClr val="008272"/>
                      </a:gs>
                    </a:gsLst>
                    <a:lin ang="5400000" scaled="0"/>
                  </a:gradFill>
                  <a:latin typeface="Segoe UI Light"/>
                </a:rPr>
                <a:t>Phone </a:t>
              </a:r>
              <a:r>
                <a:rPr lang="en-US" sz="4000" dirty="0" smtClean="0">
                  <a:gradFill>
                    <a:gsLst>
                      <a:gs pos="0">
                        <a:srgbClr val="008272"/>
                      </a:gs>
                      <a:gs pos="100000">
                        <a:srgbClr val="008272"/>
                      </a:gs>
                    </a:gsLst>
                    <a:lin ang="5400000" scaled="0"/>
                  </a:gradFill>
                  <a:latin typeface="Segoe UI Light"/>
                </a:rPr>
                <a:t>calls</a:t>
              </a:r>
              <a:endParaRPr lang="en-US" sz="4000" dirty="0">
                <a:gradFill>
                  <a:gsLst>
                    <a:gs pos="0">
                      <a:srgbClr val="008272"/>
                    </a:gs>
                    <a:gs pos="100000">
                      <a:srgbClr val="008272"/>
                    </a:gs>
                  </a:gsLst>
                  <a:lin ang="5400000" scaled="0"/>
                </a:gradFill>
                <a:latin typeface="Segoe UI Light"/>
              </a:endParaRPr>
            </a:p>
          </p:txBody>
        </p:sp>
        <p:grpSp>
          <p:nvGrpSpPr>
            <p:cNvPr id="77" name="Group 18"/>
            <p:cNvGrpSpPr>
              <a:grpSpLocks noChangeAspect="1"/>
            </p:cNvGrpSpPr>
            <p:nvPr/>
          </p:nvGrpSpPr>
          <p:grpSpPr bwMode="auto">
            <a:xfrm>
              <a:off x="5633145" y="3395496"/>
              <a:ext cx="1208287" cy="2159493"/>
              <a:chOff x="2213" y="1446"/>
              <a:chExt cx="799" cy="1428"/>
            </a:xfrm>
          </p:grpSpPr>
          <p:sp>
            <p:nvSpPr>
              <p:cNvPr id="78" name="AutoShape 17"/>
              <p:cNvSpPr>
                <a:spLocks noChangeAspect="1" noChangeArrowheads="1" noTextEdit="1"/>
              </p:cNvSpPr>
              <p:nvPr/>
            </p:nvSpPr>
            <p:spPr bwMode="auto">
              <a:xfrm>
                <a:off x="2213" y="1446"/>
                <a:ext cx="799"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19"/>
              <p:cNvSpPr>
                <a:spLocks/>
              </p:cNvSpPr>
              <p:nvPr/>
            </p:nvSpPr>
            <p:spPr bwMode="auto">
              <a:xfrm>
                <a:off x="2218" y="1446"/>
                <a:ext cx="789" cy="1428"/>
              </a:xfrm>
              <a:custGeom>
                <a:avLst/>
                <a:gdLst>
                  <a:gd name="T0" fmla="*/ 142 w 151"/>
                  <a:gd name="T1" fmla="*/ 0 h 276"/>
                  <a:gd name="T2" fmla="*/ 10 w 151"/>
                  <a:gd name="T3" fmla="*/ 0 h 276"/>
                  <a:gd name="T4" fmla="*/ 0 w 151"/>
                  <a:gd name="T5" fmla="*/ 10 h 276"/>
                  <a:gd name="T6" fmla="*/ 0 w 151"/>
                  <a:gd name="T7" fmla="*/ 266 h 276"/>
                  <a:gd name="T8" fmla="*/ 10 w 151"/>
                  <a:gd name="T9" fmla="*/ 276 h 276"/>
                  <a:gd name="T10" fmla="*/ 142 w 151"/>
                  <a:gd name="T11" fmla="*/ 276 h 276"/>
                  <a:gd name="T12" fmla="*/ 151 w 151"/>
                  <a:gd name="T13" fmla="*/ 266 h 276"/>
                  <a:gd name="T14" fmla="*/ 151 w 151"/>
                  <a:gd name="T15" fmla="*/ 10 h 276"/>
                  <a:gd name="T16" fmla="*/ 142 w 151"/>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76">
                    <a:moveTo>
                      <a:pt x="142" y="0"/>
                    </a:moveTo>
                    <a:cubicBezTo>
                      <a:pt x="10" y="0"/>
                      <a:pt x="10" y="0"/>
                      <a:pt x="10" y="0"/>
                    </a:cubicBezTo>
                    <a:cubicBezTo>
                      <a:pt x="5" y="0"/>
                      <a:pt x="0" y="4"/>
                      <a:pt x="0" y="10"/>
                    </a:cubicBezTo>
                    <a:cubicBezTo>
                      <a:pt x="0" y="249"/>
                      <a:pt x="0" y="266"/>
                      <a:pt x="0" y="266"/>
                    </a:cubicBezTo>
                    <a:cubicBezTo>
                      <a:pt x="0" y="271"/>
                      <a:pt x="5" y="276"/>
                      <a:pt x="10" y="276"/>
                    </a:cubicBezTo>
                    <a:cubicBezTo>
                      <a:pt x="142" y="276"/>
                      <a:pt x="142" y="276"/>
                      <a:pt x="142" y="276"/>
                    </a:cubicBezTo>
                    <a:cubicBezTo>
                      <a:pt x="147" y="276"/>
                      <a:pt x="151" y="271"/>
                      <a:pt x="151" y="266"/>
                    </a:cubicBezTo>
                    <a:cubicBezTo>
                      <a:pt x="151" y="27"/>
                      <a:pt x="151" y="10"/>
                      <a:pt x="151" y="10"/>
                    </a:cubicBezTo>
                    <a:cubicBezTo>
                      <a:pt x="151" y="4"/>
                      <a:pt x="147" y="0"/>
                      <a:pt x="142"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20"/>
              <p:cNvSpPr>
                <a:spLocks/>
              </p:cNvSpPr>
              <p:nvPr/>
            </p:nvSpPr>
            <p:spPr bwMode="auto">
              <a:xfrm>
                <a:off x="2297" y="1612"/>
                <a:ext cx="631" cy="1055"/>
              </a:xfrm>
              <a:custGeom>
                <a:avLst/>
                <a:gdLst>
                  <a:gd name="T0" fmla="*/ 0 w 631"/>
                  <a:gd name="T1" fmla="*/ 0 h 1055"/>
                  <a:gd name="T2" fmla="*/ 631 w 631"/>
                  <a:gd name="T3" fmla="*/ 0 h 1055"/>
                  <a:gd name="T4" fmla="*/ 631 w 631"/>
                  <a:gd name="T5" fmla="*/ 1055 h 1055"/>
                  <a:gd name="T6" fmla="*/ 0 w 631"/>
                  <a:gd name="T7" fmla="*/ 1055 h 1055"/>
                  <a:gd name="T8" fmla="*/ 0 w 631"/>
                  <a:gd name="T9" fmla="*/ 0 h 1055"/>
                  <a:gd name="T10" fmla="*/ 0 w 631"/>
                  <a:gd name="T11" fmla="*/ 0 h 1055"/>
                </a:gdLst>
                <a:ahLst/>
                <a:cxnLst>
                  <a:cxn ang="0">
                    <a:pos x="T0" y="T1"/>
                  </a:cxn>
                  <a:cxn ang="0">
                    <a:pos x="T2" y="T3"/>
                  </a:cxn>
                  <a:cxn ang="0">
                    <a:pos x="T4" y="T5"/>
                  </a:cxn>
                  <a:cxn ang="0">
                    <a:pos x="T6" y="T7"/>
                  </a:cxn>
                  <a:cxn ang="0">
                    <a:pos x="T8" y="T9"/>
                  </a:cxn>
                  <a:cxn ang="0">
                    <a:pos x="T10" y="T11"/>
                  </a:cxn>
                </a:cxnLst>
                <a:rect l="0" t="0" r="r" b="b"/>
                <a:pathLst>
                  <a:path w="631" h="1055">
                    <a:moveTo>
                      <a:pt x="0" y="0"/>
                    </a:moveTo>
                    <a:lnTo>
                      <a:pt x="631" y="0"/>
                    </a:lnTo>
                    <a:lnTo>
                      <a:pt x="631" y="1055"/>
                    </a:lnTo>
                    <a:lnTo>
                      <a:pt x="0" y="1055"/>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21"/>
              <p:cNvSpPr>
                <a:spLocks/>
              </p:cNvSpPr>
              <p:nvPr/>
            </p:nvSpPr>
            <p:spPr bwMode="auto">
              <a:xfrm>
                <a:off x="2495" y="1519"/>
                <a:ext cx="240" cy="31"/>
              </a:xfrm>
              <a:custGeom>
                <a:avLst/>
                <a:gdLst>
                  <a:gd name="T0" fmla="*/ 46 w 46"/>
                  <a:gd name="T1" fmla="*/ 3 h 6"/>
                  <a:gd name="T2" fmla="*/ 42 w 46"/>
                  <a:gd name="T3" fmla="*/ 6 h 6"/>
                  <a:gd name="T4" fmla="*/ 3 w 46"/>
                  <a:gd name="T5" fmla="*/ 6 h 6"/>
                  <a:gd name="T6" fmla="*/ 0 w 46"/>
                  <a:gd name="T7" fmla="*/ 3 h 6"/>
                  <a:gd name="T8" fmla="*/ 3 w 46"/>
                  <a:gd name="T9" fmla="*/ 0 h 6"/>
                  <a:gd name="T10" fmla="*/ 42 w 46"/>
                  <a:gd name="T11" fmla="*/ 0 h 6"/>
                  <a:gd name="T12" fmla="*/ 46 w 4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6" y="3"/>
                    </a:moveTo>
                    <a:cubicBezTo>
                      <a:pt x="46" y="4"/>
                      <a:pt x="44" y="6"/>
                      <a:pt x="42" y="6"/>
                    </a:cubicBezTo>
                    <a:cubicBezTo>
                      <a:pt x="3" y="6"/>
                      <a:pt x="3" y="6"/>
                      <a:pt x="3" y="6"/>
                    </a:cubicBezTo>
                    <a:cubicBezTo>
                      <a:pt x="1" y="6"/>
                      <a:pt x="0" y="4"/>
                      <a:pt x="0" y="3"/>
                    </a:cubicBezTo>
                    <a:cubicBezTo>
                      <a:pt x="0" y="1"/>
                      <a:pt x="1" y="0"/>
                      <a:pt x="3" y="0"/>
                    </a:cubicBezTo>
                    <a:cubicBezTo>
                      <a:pt x="42" y="0"/>
                      <a:pt x="42" y="0"/>
                      <a:pt x="42" y="0"/>
                    </a:cubicBezTo>
                    <a:cubicBezTo>
                      <a:pt x="44" y="0"/>
                      <a:pt x="46" y="1"/>
                      <a:pt x="4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22"/>
              <p:cNvSpPr>
                <a:spLocks/>
              </p:cNvSpPr>
              <p:nvPr/>
            </p:nvSpPr>
            <p:spPr bwMode="auto">
              <a:xfrm>
                <a:off x="2297" y="2667"/>
                <a:ext cx="208" cy="0"/>
              </a:xfrm>
              <a:custGeom>
                <a:avLst/>
                <a:gdLst>
                  <a:gd name="T0" fmla="*/ 0 w 208"/>
                  <a:gd name="T1" fmla="*/ 208 w 208"/>
                  <a:gd name="T2" fmla="*/ 208 w 208"/>
                  <a:gd name="T3" fmla="*/ 0 w 208"/>
                  <a:gd name="T4" fmla="*/ 0 w 208"/>
                  <a:gd name="T5" fmla="*/ 0 w 208"/>
                </a:gdLst>
                <a:ahLst/>
                <a:cxnLst>
                  <a:cxn ang="0">
                    <a:pos x="T0" y="0"/>
                  </a:cxn>
                  <a:cxn ang="0">
                    <a:pos x="T1" y="0"/>
                  </a:cxn>
                  <a:cxn ang="0">
                    <a:pos x="T2" y="0"/>
                  </a:cxn>
                  <a:cxn ang="0">
                    <a:pos x="T3" y="0"/>
                  </a:cxn>
                  <a:cxn ang="0">
                    <a:pos x="T4" y="0"/>
                  </a:cxn>
                  <a:cxn ang="0">
                    <a:pos x="T5" y="0"/>
                  </a:cxn>
                </a:cxnLst>
                <a:rect l="0" t="0" r="r" b="b"/>
                <a:pathLst>
                  <a:path w="208">
                    <a:moveTo>
                      <a:pt x="0" y="0"/>
                    </a:moveTo>
                    <a:lnTo>
                      <a:pt x="208" y="0"/>
                    </a:lnTo>
                    <a:lnTo>
                      <a:pt x="208" y="0"/>
                    </a:lnTo>
                    <a:lnTo>
                      <a:pt x="0" y="0"/>
                    </a:lnTo>
                    <a:lnTo>
                      <a:pt x="0" y="0"/>
                    </a:lnTo>
                    <a:lnTo>
                      <a:pt x="0" y="0"/>
                    </a:lnTo>
                    <a:close/>
                  </a:path>
                </a:pathLst>
              </a:custGeom>
              <a:solidFill>
                <a:srgbClr val="5D48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23"/>
              <p:cNvSpPr>
                <a:spLocks/>
              </p:cNvSpPr>
              <p:nvPr/>
            </p:nvSpPr>
            <p:spPr bwMode="auto">
              <a:xfrm>
                <a:off x="2297" y="1612"/>
                <a:ext cx="370" cy="1055"/>
              </a:xfrm>
              <a:custGeom>
                <a:avLst/>
                <a:gdLst>
                  <a:gd name="T0" fmla="*/ 370 w 370"/>
                  <a:gd name="T1" fmla="*/ 0 h 1055"/>
                  <a:gd name="T2" fmla="*/ 0 w 370"/>
                  <a:gd name="T3" fmla="*/ 0 h 1055"/>
                  <a:gd name="T4" fmla="*/ 0 w 370"/>
                  <a:gd name="T5" fmla="*/ 1055 h 1055"/>
                  <a:gd name="T6" fmla="*/ 208 w 370"/>
                  <a:gd name="T7" fmla="*/ 1055 h 1055"/>
                  <a:gd name="T8" fmla="*/ 370 w 370"/>
                  <a:gd name="T9" fmla="*/ 0 h 1055"/>
                  <a:gd name="T10" fmla="*/ 370 w 370"/>
                  <a:gd name="T11" fmla="*/ 0 h 1055"/>
                  <a:gd name="T12" fmla="*/ 370 w 370"/>
                  <a:gd name="T13" fmla="*/ 0 h 1055"/>
                </a:gdLst>
                <a:ahLst/>
                <a:cxnLst>
                  <a:cxn ang="0">
                    <a:pos x="T0" y="T1"/>
                  </a:cxn>
                  <a:cxn ang="0">
                    <a:pos x="T2" y="T3"/>
                  </a:cxn>
                  <a:cxn ang="0">
                    <a:pos x="T4" y="T5"/>
                  </a:cxn>
                  <a:cxn ang="0">
                    <a:pos x="T6" y="T7"/>
                  </a:cxn>
                  <a:cxn ang="0">
                    <a:pos x="T8" y="T9"/>
                  </a:cxn>
                  <a:cxn ang="0">
                    <a:pos x="T10" y="T11"/>
                  </a:cxn>
                  <a:cxn ang="0">
                    <a:pos x="T12" y="T13"/>
                  </a:cxn>
                </a:cxnLst>
                <a:rect l="0" t="0" r="r" b="b"/>
                <a:pathLst>
                  <a:path w="370" h="1055">
                    <a:moveTo>
                      <a:pt x="370" y="0"/>
                    </a:moveTo>
                    <a:lnTo>
                      <a:pt x="0" y="0"/>
                    </a:lnTo>
                    <a:lnTo>
                      <a:pt x="0" y="1055"/>
                    </a:lnTo>
                    <a:lnTo>
                      <a:pt x="208" y="1055"/>
                    </a:lnTo>
                    <a:lnTo>
                      <a:pt x="370" y="0"/>
                    </a:lnTo>
                    <a:lnTo>
                      <a:pt x="370" y="0"/>
                    </a:lnTo>
                    <a:lnTo>
                      <a:pt x="370" y="0"/>
                    </a:ln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Oval 24"/>
              <p:cNvSpPr>
                <a:spLocks noChangeArrowheads="1"/>
              </p:cNvSpPr>
              <p:nvPr/>
            </p:nvSpPr>
            <p:spPr bwMode="auto">
              <a:xfrm>
                <a:off x="2558" y="2703"/>
                <a:ext cx="130"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4" name="Group 13"/>
          <p:cNvGrpSpPr/>
          <p:nvPr/>
        </p:nvGrpSpPr>
        <p:grpSpPr>
          <a:xfrm>
            <a:off x="8427913" y="1746244"/>
            <a:ext cx="3886200" cy="3886200"/>
            <a:chOff x="8427913" y="1904509"/>
            <a:chExt cx="3886200" cy="3886200"/>
          </a:xfrm>
        </p:grpSpPr>
        <p:sp>
          <p:nvSpPr>
            <p:cNvPr id="6" name="Rectangle 5"/>
            <p:cNvSpPr/>
            <p:nvPr/>
          </p:nvSpPr>
          <p:spPr bwMode="auto">
            <a:xfrm>
              <a:off x="8427913" y="1904509"/>
              <a:ext cx="3886200" cy="3886200"/>
            </a:xfrm>
            <a:prstGeom prst="rect">
              <a:avLst/>
            </a:prstGeom>
            <a:noFill/>
            <a:ln w="381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defTabSz="951028" fontAlgn="base">
                <a:spcBef>
                  <a:spcPct val="0"/>
                </a:spcBef>
                <a:spcAft>
                  <a:spcPct val="0"/>
                </a:spcAft>
              </a:pPr>
              <a:r>
                <a:rPr lang="en-US" sz="4000" dirty="0">
                  <a:gradFill>
                    <a:gsLst>
                      <a:gs pos="0">
                        <a:srgbClr val="008272"/>
                      </a:gs>
                      <a:gs pos="100000">
                        <a:srgbClr val="008272"/>
                      </a:gs>
                    </a:gsLst>
                    <a:lin ang="5400000" scaled="0"/>
                  </a:gradFill>
                  <a:latin typeface="Segoe UI Light"/>
                </a:rPr>
                <a:t>Text </a:t>
              </a:r>
              <a:r>
                <a:rPr lang="en-US" sz="4000" dirty="0" smtClean="0">
                  <a:gradFill>
                    <a:gsLst>
                      <a:gs pos="0">
                        <a:srgbClr val="008272"/>
                      </a:gs>
                      <a:gs pos="100000">
                        <a:srgbClr val="008272"/>
                      </a:gs>
                    </a:gsLst>
                    <a:lin ang="5400000" scaled="0"/>
                  </a:gradFill>
                  <a:latin typeface="Segoe UI Light"/>
                </a:rPr>
                <a:t>messages</a:t>
              </a:r>
              <a:endParaRPr lang="en-US" sz="4000" dirty="0">
                <a:gradFill>
                  <a:gsLst>
                    <a:gs pos="0">
                      <a:srgbClr val="008272"/>
                    </a:gs>
                    <a:gs pos="100000">
                      <a:srgbClr val="008272"/>
                    </a:gs>
                  </a:gsLst>
                  <a:lin ang="5400000" scaled="0"/>
                </a:gradFill>
                <a:latin typeface="Segoe UI Light"/>
              </a:endParaRPr>
            </a:p>
          </p:txBody>
        </p:sp>
        <p:grpSp>
          <p:nvGrpSpPr>
            <p:cNvPr id="85" name="Group 18"/>
            <p:cNvGrpSpPr>
              <a:grpSpLocks noChangeAspect="1"/>
            </p:cNvGrpSpPr>
            <p:nvPr/>
          </p:nvGrpSpPr>
          <p:grpSpPr bwMode="auto">
            <a:xfrm>
              <a:off x="9652695" y="3403465"/>
              <a:ext cx="1208287" cy="2159493"/>
              <a:chOff x="2213" y="1446"/>
              <a:chExt cx="799" cy="1428"/>
            </a:xfrm>
          </p:grpSpPr>
          <p:sp>
            <p:nvSpPr>
              <p:cNvPr id="86" name="AutoShape 17"/>
              <p:cNvSpPr>
                <a:spLocks noChangeAspect="1" noChangeArrowheads="1" noTextEdit="1"/>
              </p:cNvSpPr>
              <p:nvPr/>
            </p:nvSpPr>
            <p:spPr bwMode="auto">
              <a:xfrm>
                <a:off x="2213" y="1446"/>
                <a:ext cx="799"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19"/>
              <p:cNvSpPr>
                <a:spLocks/>
              </p:cNvSpPr>
              <p:nvPr/>
            </p:nvSpPr>
            <p:spPr bwMode="auto">
              <a:xfrm>
                <a:off x="2218" y="1446"/>
                <a:ext cx="789" cy="1428"/>
              </a:xfrm>
              <a:custGeom>
                <a:avLst/>
                <a:gdLst>
                  <a:gd name="T0" fmla="*/ 142 w 151"/>
                  <a:gd name="T1" fmla="*/ 0 h 276"/>
                  <a:gd name="T2" fmla="*/ 10 w 151"/>
                  <a:gd name="T3" fmla="*/ 0 h 276"/>
                  <a:gd name="T4" fmla="*/ 0 w 151"/>
                  <a:gd name="T5" fmla="*/ 10 h 276"/>
                  <a:gd name="T6" fmla="*/ 0 w 151"/>
                  <a:gd name="T7" fmla="*/ 266 h 276"/>
                  <a:gd name="T8" fmla="*/ 10 w 151"/>
                  <a:gd name="T9" fmla="*/ 276 h 276"/>
                  <a:gd name="T10" fmla="*/ 142 w 151"/>
                  <a:gd name="T11" fmla="*/ 276 h 276"/>
                  <a:gd name="T12" fmla="*/ 151 w 151"/>
                  <a:gd name="T13" fmla="*/ 266 h 276"/>
                  <a:gd name="T14" fmla="*/ 151 w 151"/>
                  <a:gd name="T15" fmla="*/ 10 h 276"/>
                  <a:gd name="T16" fmla="*/ 142 w 151"/>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76">
                    <a:moveTo>
                      <a:pt x="142" y="0"/>
                    </a:moveTo>
                    <a:cubicBezTo>
                      <a:pt x="10" y="0"/>
                      <a:pt x="10" y="0"/>
                      <a:pt x="10" y="0"/>
                    </a:cubicBezTo>
                    <a:cubicBezTo>
                      <a:pt x="5" y="0"/>
                      <a:pt x="0" y="4"/>
                      <a:pt x="0" y="10"/>
                    </a:cubicBezTo>
                    <a:cubicBezTo>
                      <a:pt x="0" y="249"/>
                      <a:pt x="0" y="266"/>
                      <a:pt x="0" y="266"/>
                    </a:cubicBezTo>
                    <a:cubicBezTo>
                      <a:pt x="0" y="271"/>
                      <a:pt x="5" y="276"/>
                      <a:pt x="10" y="276"/>
                    </a:cubicBezTo>
                    <a:cubicBezTo>
                      <a:pt x="142" y="276"/>
                      <a:pt x="142" y="276"/>
                      <a:pt x="142" y="276"/>
                    </a:cubicBezTo>
                    <a:cubicBezTo>
                      <a:pt x="147" y="276"/>
                      <a:pt x="151" y="271"/>
                      <a:pt x="151" y="266"/>
                    </a:cubicBezTo>
                    <a:cubicBezTo>
                      <a:pt x="151" y="27"/>
                      <a:pt x="151" y="10"/>
                      <a:pt x="151" y="10"/>
                    </a:cubicBezTo>
                    <a:cubicBezTo>
                      <a:pt x="151" y="4"/>
                      <a:pt x="147" y="0"/>
                      <a:pt x="142" y="0"/>
                    </a:cubicBezTo>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20"/>
              <p:cNvSpPr>
                <a:spLocks/>
              </p:cNvSpPr>
              <p:nvPr/>
            </p:nvSpPr>
            <p:spPr bwMode="auto">
              <a:xfrm>
                <a:off x="2297" y="1612"/>
                <a:ext cx="631" cy="1055"/>
              </a:xfrm>
              <a:custGeom>
                <a:avLst/>
                <a:gdLst>
                  <a:gd name="T0" fmla="*/ 0 w 631"/>
                  <a:gd name="T1" fmla="*/ 0 h 1055"/>
                  <a:gd name="T2" fmla="*/ 631 w 631"/>
                  <a:gd name="T3" fmla="*/ 0 h 1055"/>
                  <a:gd name="T4" fmla="*/ 631 w 631"/>
                  <a:gd name="T5" fmla="*/ 1055 h 1055"/>
                  <a:gd name="T6" fmla="*/ 0 w 631"/>
                  <a:gd name="T7" fmla="*/ 1055 h 1055"/>
                  <a:gd name="T8" fmla="*/ 0 w 631"/>
                  <a:gd name="T9" fmla="*/ 0 h 1055"/>
                  <a:gd name="T10" fmla="*/ 0 w 631"/>
                  <a:gd name="T11" fmla="*/ 0 h 1055"/>
                </a:gdLst>
                <a:ahLst/>
                <a:cxnLst>
                  <a:cxn ang="0">
                    <a:pos x="T0" y="T1"/>
                  </a:cxn>
                  <a:cxn ang="0">
                    <a:pos x="T2" y="T3"/>
                  </a:cxn>
                  <a:cxn ang="0">
                    <a:pos x="T4" y="T5"/>
                  </a:cxn>
                  <a:cxn ang="0">
                    <a:pos x="T6" y="T7"/>
                  </a:cxn>
                  <a:cxn ang="0">
                    <a:pos x="T8" y="T9"/>
                  </a:cxn>
                  <a:cxn ang="0">
                    <a:pos x="T10" y="T11"/>
                  </a:cxn>
                </a:cxnLst>
                <a:rect l="0" t="0" r="r" b="b"/>
                <a:pathLst>
                  <a:path w="631" h="1055">
                    <a:moveTo>
                      <a:pt x="0" y="0"/>
                    </a:moveTo>
                    <a:lnTo>
                      <a:pt x="631" y="0"/>
                    </a:lnTo>
                    <a:lnTo>
                      <a:pt x="631" y="1055"/>
                    </a:lnTo>
                    <a:lnTo>
                      <a:pt x="0" y="1055"/>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21"/>
              <p:cNvSpPr>
                <a:spLocks/>
              </p:cNvSpPr>
              <p:nvPr/>
            </p:nvSpPr>
            <p:spPr bwMode="auto">
              <a:xfrm>
                <a:off x="2495" y="1519"/>
                <a:ext cx="240" cy="31"/>
              </a:xfrm>
              <a:custGeom>
                <a:avLst/>
                <a:gdLst>
                  <a:gd name="T0" fmla="*/ 46 w 46"/>
                  <a:gd name="T1" fmla="*/ 3 h 6"/>
                  <a:gd name="T2" fmla="*/ 42 w 46"/>
                  <a:gd name="T3" fmla="*/ 6 h 6"/>
                  <a:gd name="T4" fmla="*/ 3 w 46"/>
                  <a:gd name="T5" fmla="*/ 6 h 6"/>
                  <a:gd name="T6" fmla="*/ 0 w 46"/>
                  <a:gd name="T7" fmla="*/ 3 h 6"/>
                  <a:gd name="T8" fmla="*/ 3 w 46"/>
                  <a:gd name="T9" fmla="*/ 0 h 6"/>
                  <a:gd name="T10" fmla="*/ 42 w 46"/>
                  <a:gd name="T11" fmla="*/ 0 h 6"/>
                  <a:gd name="T12" fmla="*/ 46 w 4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6" y="3"/>
                    </a:moveTo>
                    <a:cubicBezTo>
                      <a:pt x="46" y="4"/>
                      <a:pt x="44" y="6"/>
                      <a:pt x="42" y="6"/>
                    </a:cubicBezTo>
                    <a:cubicBezTo>
                      <a:pt x="3" y="6"/>
                      <a:pt x="3" y="6"/>
                      <a:pt x="3" y="6"/>
                    </a:cubicBezTo>
                    <a:cubicBezTo>
                      <a:pt x="1" y="6"/>
                      <a:pt x="0" y="4"/>
                      <a:pt x="0" y="3"/>
                    </a:cubicBezTo>
                    <a:cubicBezTo>
                      <a:pt x="0" y="1"/>
                      <a:pt x="1" y="0"/>
                      <a:pt x="3" y="0"/>
                    </a:cubicBezTo>
                    <a:cubicBezTo>
                      <a:pt x="42" y="0"/>
                      <a:pt x="42" y="0"/>
                      <a:pt x="42" y="0"/>
                    </a:cubicBezTo>
                    <a:cubicBezTo>
                      <a:pt x="44" y="0"/>
                      <a:pt x="46" y="1"/>
                      <a:pt x="4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22"/>
              <p:cNvSpPr>
                <a:spLocks/>
              </p:cNvSpPr>
              <p:nvPr/>
            </p:nvSpPr>
            <p:spPr bwMode="auto">
              <a:xfrm>
                <a:off x="2297" y="2667"/>
                <a:ext cx="208" cy="0"/>
              </a:xfrm>
              <a:custGeom>
                <a:avLst/>
                <a:gdLst>
                  <a:gd name="T0" fmla="*/ 0 w 208"/>
                  <a:gd name="T1" fmla="*/ 208 w 208"/>
                  <a:gd name="T2" fmla="*/ 208 w 208"/>
                  <a:gd name="T3" fmla="*/ 0 w 208"/>
                  <a:gd name="T4" fmla="*/ 0 w 208"/>
                  <a:gd name="T5" fmla="*/ 0 w 208"/>
                </a:gdLst>
                <a:ahLst/>
                <a:cxnLst>
                  <a:cxn ang="0">
                    <a:pos x="T0" y="0"/>
                  </a:cxn>
                  <a:cxn ang="0">
                    <a:pos x="T1" y="0"/>
                  </a:cxn>
                  <a:cxn ang="0">
                    <a:pos x="T2" y="0"/>
                  </a:cxn>
                  <a:cxn ang="0">
                    <a:pos x="T3" y="0"/>
                  </a:cxn>
                  <a:cxn ang="0">
                    <a:pos x="T4" y="0"/>
                  </a:cxn>
                  <a:cxn ang="0">
                    <a:pos x="T5" y="0"/>
                  </a:cxn>
                </a:cxnLst>
                <a:rect l="0" t="0" r="r" b="b"/>
                <a:pathLst>
                  <a:path w="208">
                    <a:moveTo>
                      <a:pt x="0" y="0"/>
                    </a:moveTo>
                    <a:lnTo>
                      <a:pt x="208" y="0"/>
                    </a:lnTo>
                    <a:lnTo>
                      <a:pt x="208" y="0"/>
                    </a:lnTo>
                    <a:lnTo>
                      <a:pt x="0" y="0"/>
                    </a:lnTo>
                    <a:lnTo>
                      <a:pt x="0" y="0"/>
                    </a:lnTo>
                    <a:lnTo>
                      <a:pt x="0" y="0"/>
                    </a:lnTo>
                    <a:close/>
                  </a:path>
                </a:pathLst>
              </a:custGeom>
              <a:solidFill>
                <a:srgbClr val="5D48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23"/>
              <p:cNvSpPr>
                <a:spLocks/>
              </p:cNvSpPr>
              <p:nvPr/>
            </p:nvSpPr>
            <p:spPr bwMode="auto">
              <a:xfrm>
                <a:off x="2297" y="1612"/>
                <a:ext cx="370" cy="1055"/>
              </a:xfrm>
              <a:custGeom>
                <a:avLst/>
                <a:gdLst>
                  <a:gd name="T0" fmla="*/ 370 w 370"/>
                  <a:gd name="T1" fmla="*/ 0 h 1055"/>
                  <a:gd name="T2" fmla="*/ 0 w 370"/>
                  <a:gd name="T3" fmla="*/ 0 h 1055"/>
                  <a:gd name="T4" fmla="*/ 0 w 370"/>
                  <a:gd name="T5" fmla="*/ 1055 h 1055"/>
                  <a:gd name="T6" fmla="*/ 208 w 370"/>
                  <a:gd name="T7" fmla="*/ 1055 h 1055"/>
                  <a:gd name="T8" fmla="*/ 370 w 370"/>
                  <a:gd name="T9" fmla="*/ 0 h 1055"/>
                  <a:gd name="T10" fmla="*/ 370 w 370"/>
                  <a:gd name="T11" fmla="*/ 0 h 1055"/>
                  <a:gd name="T12" fmla="*/ 370 w 370"/>
                  <a:gd name="T13" fmla="*/ 0 h 1055"/>
                </a:gdLst>
                <a:ahLst/>
                <a:cxnLst>
                  <a:cxn ang="0">
                    <a:pos x="T0" y="T1"/>
                  </a:cxn>
                  <a:cxn ang="0">
                    <a:pos x="T2" y="T3"/>
                  </a:cxn>
                  <a:cxn ang="0">
                    <a:pos x="T4" y="T5"/>
                  </a:cxn>
                  <a:cxn ang="0">
                    <a:pos x="T6" y="T7"/>
                  </a:cxn>
                  <a:cxn ang="0">
                    <a:pos x="T8" y="T9"/>
                  </a:cxn>
                  <a:cxn ang="0">
                    <a:pos x="T10" y="T11"/>
                  </a:cxn>
                  <a:cxn ang="0">
                    <a:pos x="T12" y="T13"/>
                  </a:cxn>
                </a:cxnLst>
                <a:rect l="0" t="0" r="r" b="b"/>
                <a:pathLst>
                  <a:path w="370" h="1055">
                    <a:moveTo>
                      <a:pt x="370" y="0"/>
                    </a:moveTo>
                    <a:lnTo>
                      <a:pt x="0" y="0"/>
                    </a:lnTo>
                    <a:lnTo>
                      <a:pt x="0" y="1055"/>
                    </a:lnTo>
                    <a:lnTo>
                      <a:pt x="208" y="1055"/>
                    </a:lnTo>
                    <a:lnTo>
                      <a:pt x="370" y="0"/>
                    </a:lnTo>
                    <a:lnTo>
                      <a:pt x="370" y="0"/>
                    </a:lnTo>
                    <a:lnTo>
                      <a:pt x="370" y="0"/>
                    </a:ln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Oval 24"/>
              <p:cNvSpPr>
                <a:spLocks noChangeArrowheads="1"/>
              </p:cNvSpPr>
              <p:nvPr/>
            </p:nvSpPr>
            <p:spPr bwMode="auto">
              <a:xfrm>
                <a:off x="2558" y="2703"/>
                <a:ext cx="130"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9" name="Group 18"/>
          <p:cNvGrpSpPr/>
          <p:nvPr/>
        </p:nvGrpSpPr>
        <p:grpSpPr>
          <a:xfrm>
            <a:off x="1740492" y="3488265"/>
            <a:ext cx="954229" cy="1595424"/>
            <a:chOff x="1740492" y="3646530"/>
            <a:chExt cx="954229" cy="1595424"/>
          </a:xfrm>
        </p:grpSpPr>
        <p:grpSp>
          <p:nvGrpSpPr>
            <p:cNvPr id="17" name="Group 16"/>
            <p:cNvGrpSpPr/>
            <p:nvPr/>
          </p:nvGrpSpPr>
          <p:grpSpPr>
            <a:xfrm>
              <a:off x="1740492" y="3646530"/>
              <a:ext cx="954229" cy="1595424"/>
              <a:chOff x="5912574" y="3798930"/>
              <a:chExt cx="954229" cy="1595424"/>
            </a:xfrm>
          </p:grpSpPr>
          <p:sp>
            <p:nvSpPr>
              <p:cNvPr id="94" name="Freeform 20"/>
              <p:cNvSpPr>
                <a:spLocks/>
              </p:cNvSpPr>
              <p:nvPr/>
            </p:nvSpPr>
            <p:spPr bwMode="auto">
              <a:xfrm>
                <a:off x="5912574" y="3798930"/>
                <a:ext cx="954229" cy="1595424"/>
              </a:xfrm>
              <a:custGeom>
                <a:avLst/>
                <a:gdLst>
                  <a:gd name="T0" fmla="*/ 0 w 631"/>
                  <a:gd name="T1" fmla="*/ 0 h 1055"/>
                  <a:gd name="T2" fmla="*/ 631 w 631"/>
                  <a:gd name="T3" fmla="*/ 0 h 1055"/>
                  <a:gd name="T4" fmla="*/ 631 w 631"/>
                  <a:gd name="T5" fmla="*/ 1055 h 1055"/>
                  <a:gd name="T6" fmla="*/ 0 w 631"/>
                  <a:gd name="T7" fmla="*/ 1055 h 1055"/>
                  <a:gd name="T8" fmla="*/ 0 w 631"/>
                  <a:gd name="T9" fmla="*/ 0 h 1055"/>
                  <a:gd name="T10" fmla="*/ 0 w 631"/>
                  <a:gd name="T11" fmla="*/ 0 h 1055"/>
                </a:gdLst>
                <a:ahLst/>
                <a:cxnLst>
                  <a:cxn ang="0">
                    <a:pos x="T0" y="T1"/>
                  </a:cxn>
                  <a:cxn ang="0">
                    <a:pos x="T2" y="T3"/>
                  </a:cxn>
                  <a:cxn ang="0">
                    <a:pos x="T4" y="T5"/>
                  </a:cxn>
                  <a:cxn ang="0">
                    <a:pos x="T6" y="T7"/>
                  </a:cxn>
                  <a:cxn ang="0">
                    <a:pos x="T8" y="T9"/>
                  </a:cxn>
                  <a:cxn ang="0">
                    <a:pos x="T10" y="T11"/>
                  </a:cxn>
                </a:cxnLst>
                <a:rect l="0" t="0" r="r" b="b"/>
                <a:pathLst>
                  <a:path w="631" h="1055">
                    <a:moveTo>
                      <a:pt x="0" y="0"/>
                    </a:moveTo>
                    <a:lnTo>
                      <a:pt x="631" y="0"/>
                    </a:lnTo>
                    <a:lnTo>
                      <a:pt x="631" y="1055"/>
                    </a:lnTo>
                    <a:lnTo>
                      <a:pt x="0" y="1055"/>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23"/>
              <p:cNvSpPr>
                <a:spLocks/>
              </p:cNvSpPr>
              <p:nvPr/>
            </p:nvSpPr>
            <p:spPr bwMode="auto">
              <a:xfrm>
                <a:off x="5912574" y="3798930"/>
                <a:ext cx="559532" cy="1595424"/>
              </a:xfrm>
              <a:custGeom>
                <a:avLst/>
                <a:gdLst>
                  <a:gd name="T0" fmla="*/ 370 w 370"/>
                  <a:gd name="T1" fmla="*/ 0 h 1055"/>
                  <a:gd name="T2" fmla="*/ 0 w 370"/>
                  <a:gd name="T3" fmla="*/ 0 h 1055"/>
                  <a:gd name="T4" fmla="*/ 0 w 370"/>
                  <a:gd name="T5" fmla="*/ 1055 h 1055"/>
                  <a:gd name="T6" fmla="*/ 208 w 370"/>
                  <a:gd name="T7" fmla="*/ 1055 h 1055"/>
                  <a:gd name="T8" fmla="*/ 370 w 370"/>
                  <a:gd name="T9" fmla="*/ 0 h 1055"/>
                  <a:gd name="T10" fmla="*/ 370 w 370"/>
                  <a:gd name="T11" fmla="*/ 0 h 1055"/>
                  <a:gd name="T12" fmla="*/ 370 w 370"/>
                  <a:gd name="T13" fmla="*/ 0 h 1055"/>
                </a:gdLst>
                <a:ahLst/>
                <a:cxnLst>
                  <a:cxn ang="0">
                    <a:pos x="T0" y="T1"/>
                  </a:cxn>
                  <a:cxn ang="0">
                    <a:pos x="T2" y="T3"/>
                  </a:cxn>
                  <a:cxn ang="0">
                    <a:pos x="T4" y="T5"/>
                  </a:cxn>
                  <a:cxn ang="0">
                    <a:pos x="T6" y="T7"/>
                  </a:cxn>
                  <a:cxn ang="0">
                    <a:pos x="T8" y="T9"/>
                  </a:cxn>
                  <a:cxn ang="0">
                    <a:pos x="T10" y="T11"/>
                  </a:cxn>
                  <a:cxn ang="0">
                    <a:pos x="T12" y="T13"/>
                  </a:cxn>
                </a:cxnLst>
                <a:rect l="0" t="0" r="r" b="b"/>
                <a:pathLst>
                  <a:path w="370" h="1055">
                    <a:moveTo>
                      <a:pt x="370" y="0"/>
                    </a:moveTo>
                    <a:lnTo>
                      <a:pt x="0" y="0"/>
                    </a:lnTo>
                    <a:lnTo>
                      <a:pt x="0" y="1055"/>
                    </a:lnTo>
                    <a:lnTo>
                      <a:pt x="208" y="1055"/>
                    </a:lnTo>
                    <a:lnTo>
                      <a:pt x="370" y="0"/>
                    </a:lnTo>
                    <a:lnTo>
                      <a:pt x="370" y="0"/>
                    </a:lnTo>
                    <a:lnTo>
                      <a:pt x="370" y="0"/>
                    </a:ln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3" name="Group 22"/>
            <p:cNvGrpSpPr/>
            <p:nvPr/>
          </p:nvGrpSpPr>
          <p:grpSpPr>
            <a:xfrm>
              <a:off x="1856418" y="4080303"/>
              <a:ext cx="722376" cy="781578"/>
              <a:chOff x="1915692" y="4055048"/>
              <a:chExt cx="722376" cy="781578"/>
            </a:xfrm>
          </p:grpSpPr>
          <p:sp>
            <p:nvSpPr>
              <p:cNvPr id="3" name="Rectangle 2"/>
              <p:cNvSpPr/>
              <p:nvPr/>
            </p:nvSpPr>
            <p:spPr bwMode="auto">
              <a:xfrm>
                <a:off x="1915692" y="4683065"/>
                <a:ext cx="722376" cy="15356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099" fontAlgn="base">
                  <a:lnSpc>
                    <a:spcPct val="90000"/>
                  </a:lnSpc>
                  <a:spcBef>
                    <a:spcPct val="0"/>
                  </a:spcBef>
                  <a:spcAft>
                    <a:spcPct val="0"/>
                  </a:spcAft>
                </a:pPr>
                <a:r>
                  <a:rPr lang="en-US" sz="900" spc="-50" dirty="0" smtClean="0">
                    <a:gradFill>
                      <a:gsLst>
                        <a:gs pos="1250">
                          <a:srgbClr val="EFEFEF"/>
                        </a:gs>
                        <a:gs pos="10417">
                          <a:srgbClr val="EFEFEF"/>
                        </a:gs>
                      </a:gsLst>
                      <a:lin ang="5400000" scaled="0"/>
                    </a:gradFill>
                  </a:rPr>
                  <a:t>ALERT</a:t>
                </a:r>
              </a:p>
            </p:txBody>
          </p:sp>
          <p:sp>
            <p:nvSpPr>
              <p:cNvPr id="21" name="Freeform 5"/>
              <p:cNvSpPr>
                <a:spLocks/>
              </p:cNvSpPr>
              <p:nvPr/>
            </p:nvSpPr>
            <p:spPr bwMode="auto">
              <a:xfrm>
                <a:off x="2082460" y="4055048"/>
                <a:ext cx="388840" cy="511365"/>
              </a:xfrm>
              <a:custGeom>
                <a:avLst/>
                <a:gdLst>
                  <a:gd name="T0" fmla="*/ 2 w 1253"/>
                  <a:gd name="T1" fmla="*/ 228 h 1648"/>
                  <a:gd name="T2" fmla="*/ 627 w 1253"/>
                  <a:gd name="T3" fmla="*/ 0 h 1648"/>
                  <a:gd name="T4" fmla="*/ 1253 w 1253"/>
                  <a:gd name="T5" fmla="*/ 227 h 1648"/>
                  <a:gd name="T6" fmla="*/ 1253 w 1253"/>
                  <a:gd name="T7" fmla="*/ 254 h 1648"/>
                  <a:gd name="T8" fmla="*/ 1253 w 1253"/>
                  <a:gd name="T9" fmla="*/ 1014 h 1648"/>
                  <a:gd name="T10" fmla="*/ 1114 w 1253"/>
                  <a:gd name="T11" fmla="*/ 1329 h 1648"/>
                  <a:gd name="T12" fmla="*/ 844 w 1253"/>
                  <a:gd name="T13" fmla="*/ 1518 h 1648"/>
                  <a:gd name="T14" fmla="*/ 640 w 1253"/>
                  <a:gd name="T15" fmla="*/ 1643 h 1648"/>
                  <a:gd name="T16" fmla="*/ 617 w 1253"/>
                  <a:gd name="T17" fmla="*/ 1645 h 1648"/>
                  <a:gd name="T18" fmla="*/ 253 w 1253"/>
                  <a:gd name="T19" fmla="*/ 1418 h 1648"/>
                  <a:gd name="T20" fmla="*/ 81 w 1253"/>
                  <a:gd name="T21" fmla="*/ 1264 h 1648"/>
                  <a:gd name="T22" fmla="*/ 1 w 1253"/>
                  <a:gd name="T23" fmla="*/ 1026 h 1648"/>
                  <a:gd name="T24" fmla="*/ 1 w 1253"/>
                  <a:gd name="T25" fmla="*/ 248 h 1648"/>
                  <a:gd name="T26" fmla="*/ 2 w 1253"/>
                  <a:gd name="T27" fmla="*/ 22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3" h="1648">
                    <a:moveTo>
                      <a:pt x="2" y="228"/>
                    </a:moveTo>
                    <a:cubicBezTo>
                      <a:pt x="244" y="244"/>
                      <a:pt x="450" y="164"/>
                      <a:pt x="627" y="0"/>
                    </a:cubicBezTo>
                    <a:cubicBezTo>
                      <a:pt x="804" y="164"/>
                      <a:pt x="1010" y="244"/>
                      <a:pt x="1253" y="227"/>
                    </a:cubicBezTo>
                    <a:cubicBezTo>
                      <a:pt x="1253" y="239"/>
                      <a:pt x="1253" y="246"/>
                      <a:pt x="1253" y="254"/>
                    </a:cubicBezTo>
                    <a:cubicBezTo>
                      <a:pt x="1253" y="507"/>
                      <a:pt x="1253" y="761"/>
                      <a:pt x="1253" y="1014"/>
                    </a:cubicBezTo>
                    <a:cubicBezTo>
                      <a:pt x="1253" y="1139"/>
                      <a:pt x="1206" y="1244"/>
                      <a:pt x="1114" y="1329"/>
                    </a:cubicBezTo>
                    <a:cubicBezTo>
                      <a:pt x="1032" y="1404"/>
                      <a:pt x="938" y="1461"/>
                      <a:pt x="844" y="1518"/>
                    </a:cubicBezTo>
                    <a:cubicBezTo>
                      <a:pt x="776" y="1560"/>
                      <a:pt x="708" y="1602"/>
                      <a:pt x="640" y="1643"/>
                    </a:cubicBezTo>
                    <a:cubicBezTo>
                      <a:pt x="634" y="1647"/>
                      <a:pt x="623" y="1648"/>
                      <a:pt x="617" y="1645"/>
                    </a:cubicBezTo>
                    <a:cubicBezTo>
                      <a:pt x="496" y="1570"/>
                      <a:pt x="373" y="1495"/>
                      <a:pt x="253" y="1418"/>
                    </a:cubicBezTo>
                    <a:cubicBezTo>
                      <a:pt x="188" y="1376"/>
                      <a:pt x="128" y="1326"/>
                      <a:pt x="81" y="1264"/>
                    </a:cubicBezTo>
                    <a:cubicBezTo>
                      <a:pt x="28" y="1193"/>
                      <a:pt x="2" y="1113"/>
                      <a:pt x="1" y="1026"/>
                    </a:cubicBezTo>
                    <a:cubicBezTo>
                      <a:pt x="0" y="766"/>
                      <a:pt x="1" y="507"/>
                      <a:pt x="1" y="248"/>
                    </a:cubicBezTo>
                    <a:cubicBezTo>
                      <a:pt x="1" y="243"/>
                      <a:pt x="2" y="237"/>
                      <a:pt x="2" y="22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grpSp>
      <p:pic>
        <p:nvPicPr>
          <p:cNvPr id="24" name="Picture 23"/>
          <p:cNvPicPr>
            <a:picLocks noChangeAspect="1"/>
          </p:cNvPicPr>
          <p:nvPr/>
        </p:nvPicPr>
        <p:blipFill>
          <a:blip r:embed="rId3"/>
          <a:stretch>
            <a:fillRect/>
          </a:stretch>
        </p:blipFill>
        <p:spPr>
          <a:xfrm>
            <a:off x="1391810" y="4775302"/>
            <a:ext cx="443569" cy="739282"/>
          </a:xfrm>
          <a:prstGeom prst="rect">
            <a:avLst/>
          </a:prstGeom>
        </p:spPr>
      </p:pic>
      <p:grpSp>
        <p:nvGrpSpPr>
          <p:cNvPr id="28" name="Group 27"/>
          <p:cNvGrpSpPr/>
          <p:nvPr/>
        </p:nvGrpSpPr>
        <p:grpSpPr>
          <a:xfrm>
            <a:off x="1740492" y="3488265"/>
            <a:ext cx="954229" cy="1595424"/>
            <a:chOff x="4065810" y="3707784"/>
            <a:chExt cx="954229" cy="1595424"/>
          </a:xfrm>
        </p:grpSpPr>
        <p:grpSp>
          <p:nvGrpSpPr>
            <p:cNvPr id="25" name="Group 24"/>
            <p:cNvGrpSpPr/>
            <p:nvPr/>
          </p:nvGrpSpPr>
          <p:grpSpPr>
            <a:xfrm>
              <a:off x="4065810" y="3707784"/>
              <a:ext cx="954229" cy="1595424"/>
              <a:chOff x="5912574" y="3798930"/>
              <a:chExt cx="954229" cy="1595424"/>
            </a:xfrm>
          </p:grpSpPr>
          <p:sp>
            <p:nvSpPr>
              <p:cNvPr id="96" name="Freeform 20"/>
              <p:cNvSpPr>
                <a:spLocks/>
              </p:cNvSpPr>
              <p:nvPr/>
            </p:nvSpPr>
            <p:spPr bwMode="auto">
              <a:xfrm>
                <a:off x="5912574" y="3798930"/>
                <a:ext cx="954229" cy="1595424"/>
              </a:xfrm>
              <a:custGeom>
                <a:avLst/>
                <a:gdLst>
                  <a:gd name="T0" fmla="*/ 0 w 631"/>
                  <a:gd name="T1" fmla="*/ 0 h 1055"/>
                  <a:gd name="T2" fmla="*/ 631 w 631"/>
                  <a:gd name="T3" fmla="*/ 0 h 1055"/>
                  <a:gd name="T4" fmla="*/ 631 w 631"/>
                  <a:gd name="T5" fmla="*/ 1055 h 1055"/>
                  <a:gd name="T6" fmla="*/ 0 w 631"/>
                  <a:gd name="T7" fmla="*/ 1055 h 1055"/>
                  <a:gd name="T8" fmla="*/ 0 w 631"/>
                  <a:gd name="T9" fmla="*/ 0 h 1055"/>
                  <a:gd name="T10" fmla="*/ 0 w 631"/>
                  <a:gd name="T11" fmla="*/ 0 h 1055"/>
                </a:gdLst>
                <a:ahLst/>
                <a:cxnLst>
                  <a:cxn ang="0">
                    <a:pos x="T0" y="T1"/>
                  </a:cxn>
                  <a:cxn ang="0">
                    <a:pos x="T2" y="T3"/>
                  </a:cxn>
                  <a:cxn ang="0">
                    <a:pos x="T4" y="T5"/>
                  </a:cxn>
                  <a:cxn ang="0">
                    <a:pos x="T6" y="T7"/>
                  </a:cxn>
                  <a:cxn ang="0">
                    <a:pos x="T8" y="T9"/>
                  </a:cxn>
                  <a:cxn ang="0">
                    <a:pos x="T10" y="T11"/>
                  </a:cxn>
                </a:cxnLst>
                <a:rect l="0" t="0" r="r" b="b"/>
                <a:pathLst>
                  <a:path w="631" h="1055">
                    <a:moveTo>
                      <a:pt x="0" y="0"/>
                    </a:moveTo>
                    <a:lnTo>
                      <a:pt x="631" y="0"/>
                    </a:lnTo>
                    <a:lnTo>
                      <a:pt x="631" y="1055"/>
                    </a:lnTo>
                    <a:lnTo>
                      <a:pt x="0" y="1055"/>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23"/>
              <p:cNvSpPr>
                <a:spLocks/>
              </p:cNvSpPr>
              <p:nvPr/>
            </p:nvSpPr>
            <p:spPr bwMode="auto">
              <a:xfrm>
                <a:off x="5912574" y="3798930"/>
                <a:ext cx="559532" cy="1595424"/>
              </a:xfrm>
              <a:custGeom>
                <a:avLst/>
                <a:gdLst>
                  <a:gd name="T0" fmla="*/ 370 w 370"/>
                  <a:gd name="T1" fmla="*/ 0 h 1055"/>
                  <a:gd name="T2" fmla="*/ 0 w 370"/>
                  <a:gd name="T3" fmla="*/ 0 h 1055"/>
                  <a:gd name="T4" fmla="*/ 0 w 370"/>
                  <a:gd name="T5" fmla="*/ 1055 h 1055"/>
                  <a:gd name="T6" fmla="*/ 208 w 370"/>
                  <a:gd name="T7" fmla="*/ 1055 h 1055"/>
                  <a:gd name="T8" fmla="*/ 370 w 370"/>
                  <a:gd name="T9" fmla="*/ 0 h 1055"/>
                  <a:gd name="T10" fmla="*/ 370 w 370"/>
                  <a:gd name="T11" fmla="*/ 0 h 1055"/>
                  <a:gd name="T12" fmla="*/ 370 w 370"/>
                  <a:gd name="T13" fmla="*/ 0 h 1055"/>
                </a:gdLst>
                <a:ahLst/>
                <a:cxnLst>
                  <a:cxn ang="0">
                    <a:pos x="T0" y="T1"/>
                  </a:cxn>
                  <a:cxn ang="0">
                    <a:pos x="T2" y="T3"/>
                  </a:cxn>
                  <a:cxn ang="0">
                    <a:pos x="T4" y="T5"/>
                  </a:cxn>
                  <a:cxn ang="0">
                    <a:pos x="T6" y="T7"/>
                  </a:cxn>
                  <a:cxn ang="0">
                    <a:pos x="T8" y="T9"/>
                  </a:cxn>
                  <a:cxn ang="0">
                    <a:pos x="T10" y="T11"/>
                  </a:cxn>
                  <a:cxn ang="0">
                    <a:pos x="T12" y="T13"/>
                  </a:cxn>
                </a:cxnLst>
                <a:rect l="0" t="0" r="r" b="b"/>
                <a:pathLst>
                  <a:path w="370" h="1055">
                    <a:moveTo>
                      <a:pt x="370" y="0"/>
                    </a:moveTo>
                    <a:lnTo>
                      <a:pt x="0" y="0"/>
                    </a:lnTo>
                    <a:lnTo>
                      <a:pt x="0" y="1055"/>
                    </a:lnTo>
                    <a:lnTo>
                      <a:pt x="208" y="1055"/>
                    </a:lnTo>
                    <a:lnTo>
                      <a:pt x="370" y="0"/>
                    </a:lnTo>
                    <a:lnTo>
                      <a:pt x="370" y="0"/>
                    </a:lnTo>
                    <a:lnTo>
                      <a:pt x="370" y="0"/>
                    </a:ln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6" name="Group 25"/>
            <p:cNvGrpSpPr/>
            <p:nvPr/>
          </p:nvGrpSpPr>
          <p:grpSpPr>
            <a:xfrm>
              <a:off x="4185243" y="3893064"/>
              <a:ext cx="715362" cy="784144"/>
              <a:chOff x="4185243" y="3893064"/>
              <a:chExt cx="715362" cy="784144"/>
            </a:xfrm>
          </p:grpSpPr>
          <p:sp>
            <p:nvSpPr>
              <p:cNvPr id="98" name="Rectangle 97"/>
              <p:cNvSpPr/>
              <p:nvPr/>
            </p:nvSpPr>
            <p:spPr bwMode="auto">
              <a:xfrm>
                <a:off x="4185243" y="4493647"/>
                <a:ext cx="715362" cy="183561"/>
              </a:xfrm>
              <a:prstGeom prst="rect">
                <a:avLst/>
              </a:prstGeom>
              <a:solidFill>
                <a:schemeClr val="tx1"/>
              </a:solidFill>
              <a:ln w="12700">
                <a:solidFill>
                  <a:schemeClr val="bg1">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99" name="Freeform 9"/>
              <p:cNvSpPr>
                <a:spLocks/>
              </p:cNvSpPr>
              <p:nvPr/>
            </p:nvSpPr>
            <p:spPr bwMode="auto">
              <a:xfrm>
                <a:off x="4374138" y="3893064"/>
                <a:ext cx="337572" cy="442921"/>
              </a:xfrm>
              <a:custGeom>
                <a:avLst/>
                <a:gdLst>
                  <a:gd name="T0" fmla="*/ 2 w 1253"/>
                  <a:gd name="T1" fmla="*/ 228 h 1648"/>
                  <a:gd name="T2" fmla="*/ 627 w 1253"/>
                  <a:gd name="T3" fmla="*/ 0 h 1648"/>
                  <a:gd name="T4" fmla="*/ 1253 w 1253"/>
                  <a:gd name="T5" fmla="*/ 227 h 1648"/>
                  <a:gd name="T6" fmla="*/ 1253 w 1253"/>
                  <a:gd name="T7" fmla="*/ 254 h 1648"/>
                  <a:gd name="T8" fmla="*/ 1253 w 1253"/>
                  <a:gd name="T9" fmla="*/ 1014 h 1648"/>
                  <a:gd name="T10" fmla="*/ 1114 w 1253"/>
                  <a:gd name="T11" fmla="*/ 1329 h 1648"/>
                  <a:gd name="T12" fmla="*/ 844 w 1253"/>
                  <a:gd name="T13" fmla="*/ 1518 h 1648"/>
                  <a:gd name="T14" fmla="*/ 640 w 1253"/>
                  <a:gd name="T15" fmla="*/ 1643 h 1648"/>
                  <a:gd name="T16" fmla="*/ 617 w 1253"/>
                  <a:gd name="T17" fmla="*/ 1645 h 1648"/>
                  <a:gd name="T18" fmla="*/ 253 w 1253"/>
                  <a:gd name="T19" fmla="*/ 1418 h 1648"/>
                  <a:gd name="T20" fmla="*/ 81 w 1253"/>
                  <a:gd name="T21" fmla="*/ 1264 h 1648"/>
                  <a:gd name="T22" fmla="*/ 1 w 1253"/>
                  <a:gd name="T23" fmla="*/ 1026 h 1648"/>
                  <a:gd name="T24" fmla="*/ 1 w 1253"/>
                  <a:gd name="T25" fmla="*/ 248 h 1648"/>
                  <a:gd name="T26" fmla="*/ 2 w 1253"/>
                  <a:gd name="T27" fmla="*/ 228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3" h="1648">
                    <a:moveTo>
                      <a:pt x="2" y="228"/>
                    </a:moveTo>
                    <a:cubicBezTo>
                      <a:pt x="244" y="244"/>
                      <a:pt x="450" y="164"/>
                      <a:pt x="627" y="0"/>
                    </a:cubicBezTo>
                    <a:cubicBezTo>
                      <a:pt x="804" y="164"/>
                      <a:pt x="1010" y="244"/>
                      <a:pt x="1253" y="227"/>
                    </a:cubicBezTo>
                    <a:cubicBezTo>
                      <a:pt x="1253" y="239"/>
                      <a:pt x="1253" y="246"/>
                      <a:pt x="1253" y="254"/>
                    </a:cubicBezTo>
                    <a:cubicBezTo>
                      <a:pt x="1253" y="507"/>
                      <a:pt x="1253" y="761"/>
                      <a:pt x="1253" y="1014"/>
                    </a:cubicBezTo>
                    <a:cubicBezTo>
                      <a:pt x="1253" y="1139"/>
                      <a:pt x="1206" y="1244"/>
                      <a:pt x="1114" y="1329"/>
                    </a:cubicBezTo>
                    <a:cubicBezTo>
                      <a:pt x="1032" y="1404"/>
                      <a:pt x="938" y="1461"/>
                      <a:pt x="844" y="1518"/>
                    </a:cubicBezTo>
                    <a:cubicBezTo>
                      <a:pt x="776" y="1560"/>
                      <a:pt x="708" y="1602"/>
                      <a:pt x="640" y="1643"/>
                    </a:cubicBezTo>
                    <a:cubicBezTo>
                      <a:pt x="634" y="1647"/>
                      <a:pt x="623" y="1648"/>
                      <a:pt x="617" y="1645"/>
                    </a:cubicBezTo>
                    <a:cubicBezTo>
                      <a:pt x="496" y="1570"/>
                      <a:pt x="373" y="1495"/>
                      <a:pt x="253" y="1418"/>
                    </a:cubicBezTo>
                    <a:cubicBezTo>
                      <a:pt x="188" y="1376"/>
                      <a:pt x="128" y="1326"/>
                      <a:pt x="81" y="1264"/>
                    </a:cubicBezTo>
                    <a:cubicBezTo>
                      <a:pt x="28" y="1193"/>
                      <a:pt x="2" y="1113"/>
                      <a:pt x="1" y="1026"/>
                    </a:cubicBezTo>
                    <a:cubicBezTo>
                      <a:pt x="0" y="766"/>
                      <a:pt x="1" y="507"/>
                      <a:pt x="1" y="248"/>
                    </a:cubicBezTo>
                    <a:cubicBezTo>
                      <a:pt x="1" y="243"/>
                      <a:pt x="2" y="237"/>
                      <a:pt x="2" y="22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grpSp>
      <p:sp>
        <p:nvSpPr>
          <p:cNvPr id="60" name="TextBox 59"/>
          <p:cNvSpPr txBox="1"/>
          <p:nvPr/>
        </p:nvSpPr>
        <p:spPr>
          <a:xfrm>
            <a:off x="1706109" y="4156918"/>
            <a:ext cx="1022994" cy="433965"/>
          </a:xfrm>
          <a:prstGeom prst="rect">
            <a:avLst/>
          </a:prstGeom>
          <a:noFill/>
        </p:spPr>
        <p:txBody>
          <a:bodyPr wrap="square" lIns="182880" tIns="146304" rIns="182880" bIns="146304" rtlCol="0">
            <a:spAutoFit/>
          </a:bodyPr>
          <a:lstStyle/>
          <a:p>
            <a:pPr algn="ctr" defTabSz="932503">
              <a:lnSpc>
                <a:spcPct val="90000"/>
              </a:lnSpc>
            </a:pPr>
            <a:r>
              <a:rPr lang="en-US" sz="1000" spc="-50" dirty="0" smtClean="0">
                <a:gradFill>
                  <a:gsLst>
                    <a:gs pos="2917">
                      <a:srgbClr val="008272"/>
                    </a:gs>
                    <a:gs pos="100000">
                      <a:srgbClr val="008272"/>
                    </a:gs>
                  </a:gsLst>
                  <a:lin ang="5400000" scaled="0"/>
                </a:gradFill>
              </a:rPr>
              <a:t>1 4 5 6 7 6</a:t>
            </a:r>
          </a:p>
        </p:txBody>
      </p:sp>
      <p:sp>
        <p:nvSpPr>
          <p:cNvPr id="31" name="Freeform 13"/>
          <p:cNvSpPr>
            <a:spLocks/>
          </p:cNvSpPr>
          <p:nvPr/>
        </p:nvSpPr>
        <p:spPr bwMode="auto">
          <a:xfrm>
            <a:off x="5915068" y="4073658"/>
            <a:ext cx="504732" cy="504113"/>
          </a:xfrm>
          <a:custGeom>
            <a:avLst/>
            <a:gdLst>
              <a:gd name="T0" fmla="*/ 1465 w 1803"/>
              <a:gd name="T1" fmla="*/ 1093 h 1802"/>
              <a:gd name="T2" fmla="*/ 1803 w 1803"/>
              <a:gd name="T3" fmla="*/ 1385 h 1802"/>
              <a:gd name="T4" fmla="*/ 1375 w 1803"/>
              <a:gd name="T5" fmla="*/ 1802 h 1802"/>
              <a:gd name="T6" fmla="*/ 0 w 1803"/>
              <a:gd name="T7" fmla="*/ 417 h 1802"/>
              <a:gd name="T8" fmla="*/ 406 w 1803"/>
              <a:gd name="T9" fmla="*/ 0 h 1802"/>
              <a:gd name="T10" fmla="*/ 699 w 1803"/>
              <a:gd name="T11" fmla="*/ 327 h 1802"/>
              <a:gd name="T12" fmla="*/ 620 w 1803"/>
              <a:gd name="T13" fmla="*/ 631 h 1802"/>
              <a:gd name="T14" fmla="*/ 699 w 1803"/>
              <a:gd name="T15" fmla="*/ 856 h 1802"/>
              <a:gd name="T16" fmla="*/ 845 w 1803"/>
              <a:gd name="T17" fmla="*/ 1025 h 1802"/>
              <a:gd name="T18" fmla="*/ 1127 w 1803"/>
              <a:gd name="T19" fmla="*/ 1171 h 1802"/>
              <a:gd name="T20" fmla="*/ 1465 w 1803"/>
              <a:gd name="T21" fmla="*/ 109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3" h="1802">
                <a:moveTo>
                  <a:pt x="1465" y="1093"/>
                </a:moveTo>
                <a:cubicBezTo>
                  <a:pt x="1803" y="1385"/>
                  <a:pt x="1803" y="1385"/>
                  <a:pt x="1803" y="1385"/>
                </a:cubicBezTo>
                <a:cubicBezTo>
                  <a:pt x="1736" y="1588"/>
                  <a:pt x="1612" y="1701"/>
                  <a:pt x="1375" y="1802"/>
                </a:cubicBezTo>
                <a:cubicBezTo>
                  <a:pt x="845" y="1577"/>
                  <a:pt x="214" y="957"/>
                  <a:pt x="0" y="417"/>
                </a:cubicBezTo>
                <a:cubicBezTo>
                  <a:pt x="90" y="169"/>
                  <a:pt x="192" y="57"/>
                  <a:pt x="406" y="0"/>
                </a:cubicBezTo>
                <a:cubicBezTo>
                  <a:pt x="699" y="327"/>
                  <a:pt x="699" y="327"/>
                  <a:pt x="699" y="327"/>
                </a:cubicBezTo>
                <a:cubicBezTo>
                  <a:pt x="620" y="631"/>
                  <a:pt x="620" y="631"/>
                  <a:pt x="620" y="631"/>
                </a:cubicBezTo>
                <a:cubicBezTo>
                  <a:pt x="620" y="710"/>
                  <a:pt x="654" y="800"/>
                  <a:pt x="699" y="856"/>
                </a:cubicBezTo>
                <a:cubicBezTo>
                  <a:pt x="721" y="879"/>
                  <a:pt x="767" y="946"/>
                  <a:pt x="845" y="1025"/>
                </a:cubicBezTo>
                <a:cubicBezTo>
                  <a:pt x="958" y="1126"/>
                  <a:pt x="1037" y="1171"/>
                  <a:pt x="1127" y="1171"/>
                </a:cubicBezTo>
                <a:cubicBezTo>
                  <a:pt x="1161" y="1171"/>
                  <a:pt x="1274" y="1149"/>
                  <a:pt x="1465" y="109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46" name="Freeform 14"/>
          <p:cNvSpPr>
            <a:spLocks/>
          </p:cNvSpPr>
          <p:nvPr/>
        </p:nvSpPr>
        <p:spPr bwMode="auto">
          <a:xfrm>
            <a:off x="6165952" y="4160396"/>
            <a:ext cx="181631" cy="149846"/>
          </a:xfrm>
          <a:custGeom>
            <a:avLst/>
            <a:gdLst>
              <a:gd name="T0" fmla="*/ 34 w 530"/>
              <a:gd name="T1" fmla="*/ 0 h 439"/>
              <a:gd name="T2" fmla="*/ 0 w 530"/>
              <a:gd name="T3" fmla="*/ 34 h 439"/>
              <a:gd name="T4" fmla="*/ 0 w 530"/>
              <a:gd name="T5" fmla="*/ 57 h 439"/>
              <a:gd name="T6" fmla="*/ 34 w 530"/>
              <a:gd name="T7" fmla="*/ 90 h 439"/>
              <a:gd name="T8" fmla="*/ 440 w 530"/>
              <a:gd name="T9" fmla="*/ 417 h 439"/>
              <a:gd name="T10" fmla="*/ 473 w 530"/>
              <a:gd name="T11" fmla="*/ 439 h 439"/>
              <a:gd name="T12" fmla="*/ 496 w 530"/>
              <a:gd name="T13" fmla="*/ 439 h 439"/>
              <a:gd name="T14" fmla="*/ 530 w 530"/>
              <a:gd name="T15" fmla="*/ 428 h 439"/>
              <a:gd name="T16" fmla="*/ 530 w 530"/>
              <a:gd name="T17" fmla="*/ 406 h 439"/>
              <a:gd name="T18" fmla="*/ 34 w 530"/>
              <a:gd name="T19"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0" h="439">
                <a:moveTo>
                  <a:pt x="34" y="0"/>
                </a:moveTo>
                <a:cubicBezTo>
                  <a:pt x="23" y="0"/>
                  <a:pt x="0" y="11"/>
                  <a:pt x="0" y="34"/>
                </a:cubicBezTo>
                <a:cubicBezTo>
                  <a:pt x="0" y="57"/>
                  <a:pt x="0" y="57"/>
                  <a:pt x="0" y="57"/>
                </a:cubicBezTo>
                <a:cubicBezTo>
                  <a:pt x="0" y="79"/>
                  <a:pt x="23" y="90"/>
                  <a:pt x="34" y="90"/>
                </a:cubicBezTo>
                <a:cubicBezTo>
                  <a:pt x="248" y="90"/>
                  <a:pt x="383" y="203"/>
                  <a:pt x="440" y="417"/>
                </a:cubicBezTo>
                <a:cubicBezTo>
                  <a:pt x="440" y="428"/>
                  <a:pt x="451" y="439"/>
                  <a:pt x="473" y="439"/>
                </a:cubicBezTo>
                <a:cubicBezTo>
                  <a:pt x="496" y="439"/>
                  <a:pt x="496" y="439"/>
                  <a:pt x="496" y="439"/>
                </a:cubicBezTo>
                <a:cubicBezTo>
                  <a:pt x="507" y="439"/>
                  <a:pt x="518" y="439"/>
                  <a:pt x="530" y="428"/>
                </a:cubicBezTo>
                <a:cubicBezTo>
                  <a:pt x="530" y="428"/>
                  <a:pt x="530" y="417"/>
                  <a:pt x="530" y="406"/>
                </a:cubicBezTo>
                <a:cubicBezTo>
                  <a:pt x="473" y="147"/>
                  <a:pt x="293" y="0"/>
                  <a:pt x="34"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48" name="Freeform 15"/>
          <p:cNvSpPr>
            <a:spLocks/>
          </p:cNvSpPr>
          <p:nvPr/>
        </p:nvSpPr>
        <p:spPr bwMode="auto">
          <a:xfrm>
            <a:off x="6170168" y="4087154"/>
            <a:ext cx="242932" cy="208120"/>
          </a:xfrm>
          <a:custGeom>
            <a:avLst/>
            <a:gdLst>
              <a:gd name="T0" fmla="*/ 34 w 710"/>
              <a:gd name="T1" fmla="*/ 11 h 608"/>
              <a:gd name="T2" fmla="*/ 11 w 710"/>
              <a:gd name="T3" fmla="*/ 11 h 608"/>
              <a:gd name="T4" fmla="*/ 0 w 710"/>
              <a:gd name="T5" fmla="*/ 45 h 608"/>
              <a:gd name="T6" fmla="*/ 0 w 710"/>
              <a:gd name="T7" fmla="*/ 67 h 608"/>
              <a:gd name="T8" fmla="*/ 22 w 710"/>
              <a:gd name="T9" fmla="*/ 101 h 608"/>
              <a:gd name="T10" fmla="*/ 620 w 710"/>
              <a:gd name="T11" fmla="*/ 585 h 608"/>
              <a:gd name="T12" fmla="*/ 654 w 710"/>
              <a:gd name="T13" fmla="*/ 608 h 608"/>
              <a:gd name="T14" fmla="*/ 676 w 710"/>
              <a:gd name="T15" fmla="*/ 608 h 608"/>
              <a:gd name="T16" fmla="*/ 710 w 710"/>
              <a:gd name="T17" fmla="*/ 596 h 608"/>
              <a:gd name="T18" fmla="*/ 710 w 710"/>
              <a:gd name="T19" fmla="*/ 563 h 608"/>
              <a:gd name="T20" fmla="*/ 34 w 710"/>
              <a:gd name="T21" fmla="*/ 11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0" h="608">
                <a:moveTo>
                  <a:pt x="34" y="11"/>
                </a:moveTo>
                <a:cubicBezTo>
                  <a:pt x="22" y="0"/>
                  <a:pt x="11" y="11"/>
                  <a:pt x="11" y="11"/>
                </a:cubicBezTo>
                <a:cubicBezTo>
                  <a:pt x="0" y="22"/>
                  <a:pt x="0" y="34"/>
                  <a:pt x="0" y="45"/>
                </a:cubicBezTo>
                <a:cubicBezTo>
                  <a:pt x="0" y="67"/>
                  <a:pt x="0" y="67"/>
                  <a:pt x="0" y="67"/>
                </a:cubicBezTo>
                <a:cubicBezTo>
                  <a:pt x="0" y="79"/>
                  <a:pt x="11" y="101"/>
                  <a:pt x="22" y="101"/>
                </a:cubicBezTo>
                <a:cubicBezTo>
                  <a:pt x="327" y="124"/>
                  <a:pt x="541" y="293"/>
                  <a:pt x="620" y="585"/>
                </a:cubicBezTo>
                <a:cubicBezTo>
                  <a:pt x="620" y="596"/>
                  <a:pt x="631" y="608"/>
                  <a:pt x="654" y="608"/>
                </a:cubicBezTo>
                <a:cubicBezTo>
                  <a:pt x="676" y="608"/>
                  <a:pt x="676" y="608"/>
                  <a:pt x="676" y="608"/>
                </a:cubicBezTo>
                <a:cubicBezTo>
                  <a:pt x="687" y="608"/>
                  <a:pt x="699" y="608"/>
                  <a:pt x="710" y="596"/>
                </a:cubicBezTo>
                <a:cubicBezTo>
                  <a:pt x="710" y="585"/>
                  <a:pt x="710" y="574"/>
                  <a:pt x="710" y="563"/>
                </a:cubicBezTo>
                <a:cubicBezTo>
                  <a:pt x="586" y="214"/>
                  <a:pt x="372" y="34"/>
                  <a:pt x="34" y="1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sp>
        <p:nvSpPr>
          <p:cNvPr id="49" name="Freeform 16"/>
          <p:cNvSpPr>
            <a:spLocks/>
          </p:cNvSpPr>
          <p:nvPr/>
        </p:nvSpPr>
        <p:spPr bwMode="auto">
          <a:xfrm>
            <a:off x="6173180" y="4025523"/>
            <a:ext cx="300449" cy="254284"/>
          </a:xfrm>
          <a:custGeom>
            <a:avLst/>
            <a:gdLst>
              <a:gd name="T0" fmla="*/ 878 w 878"/>
              <a:gd name="T1" fmla="*/ 698 h 743"/>
              <a:gd name="T2" fmla="*/ 33 w 878"/>
              <a:gd name="T3" fmla="*/ 0 h 743"/>
              <a:gd name="T4" fmla="*/ 11 w 878"/>
              <a:gd name="T5" fmla="*/ 11 h 743"/>
              <a:gd name="T6" fmla="*/ 0 w 878"/>
              <a:gd name="T7" fmla="*/ 34 h 743"/>
              <a:gd name="T8" fmla="*/ 0 w 878"/>
              <a:gd name="T9" fmla="*/ 68 h 743"/>
              <a:gd name="T10" fmla="*/ 33 w 878"/>
              <a:gd name="T11" fmla="*/ 101 h 743"/>
              <a:gd name="T12" fmla="*/ 777 w 878"/>
              <a:gd name="T13" fmla="*/ 721 h 743"/>
              <a:gd name="T14" fmla="*/ 811 w 878"/>
              <a:gd name="T15" fmla="*/ 743 h 743"/>
              <a:gd name="T16" fmla="*/ 845 w 878"/>
              <a:gd name="T17" fmla="*/ 743 h 743"/>
              <a:gd name="T18" fmla="*/ 867 w 878"/>
              <a:gd name="T19" fmla="*/ 732 h 743"/>
              <a:gd name="T20" fmla="*/ 878 w 878"/>
              <a:gd name="T21" fmla="*/ 698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8" h="743">
                <a:moveTo>
                  <a:pt x="878" y="698"/>
                </a:moveTo>
                <a:cubicBezTo>
                  <a:pt x="754" y="270"/>
                  <a:pt x="473" y="34"/>
                  <a:pt x="33" y="0"/>
                </a:cubicBezTo>
                <a:cubicBezTo>
                  <a:pt x="22" y="0"/>
                  <a:pt x="11" y="11"/>
                  <a:pt x="11" y="11"/>
                </a:cubicBezTo>
                <a:cubicBezTo>
                  <a:pt x="0" y="23"/>
                  <a:pt x="0" y="34"/>
                  <a:pt x="0" y="34"/>
                </a:cubicBezTo>
                <a:cubicBezTo>
                  <a:pt x="0" y="68"/>
                  <a:pt x="0" y="68"/>
                  <a:pt x="0" y="68"/>
                </a:cubicBezTo>
                <a:cubicBezTo>
                  <a:pt x="0" y="79"/>
                  <a:pt x="11" y="101"/>
                  <a:pt x="33" y="101"/>
                </a:cubicBezTo>
                <a:cubicBezTo>
                  <a:pt x="428" y="124"/>
                  <a:pt x="676" y="338"/>
                  <a:pt x="777" y="721"/>
                </a:cubicBezTo>
                <a:cubicBezTo>
                  <a:pt x="788" y="732"/>
                  <a:pt x="800" y="743"/>
                  <a:pt x="811" y="743"/>
                </a:cubicBezTo>
                <a:cubicBezTo>
                  <a:pt x="845" y="743"/>
                  <a:pt x="845" y="743"/>
                  <a:pt x="845" y="743"/>
                </a:cubicBezTo>
                <a:cubicBezTo>
                  <a:pt x="856" y="743"/>
                  <a:pt x="867" y="743"/>
                  <a:pt x="867" y="732"/>
                </a:cubicBezTo>
                <a:cubicBezTo>
                  <a:pt x="878" y="721"/>
                  <a:pt x="878" y="710"/>
                  <a:pt x="878" y="69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defTabSz="932503"/>
            <a:endParaRPr lang="en-US">
              <a:solidFill>
                <a:srgbClr val="505050"/>
              </a:solidFill>
            </a:endParaRPr>
          </a:p>
        </p:txBody>
      </p:sp>
      <p:grpSp>
        <p:nvGrpSpPr>
          <p:cNvPr id="50" name="Group 49"/>
          <p:cNvGrpSpPr/>
          <p:nvPr/>
        </p:nvGrpSpPr>
        <p:grpSpPr>
          <a:xfrm>
            <a:off x="9976839" y="4062119"/>
            <a:ext cx="567560" cy="346400"/>
            <a:chOff x="11293817" y="4283613"/>
            <a:chExt cx="457200" cy="279044"/>
          </a:xfrm>
          <a:solidFill>
            <a:schemeClr val="bg1">
              <a:lumMod val="20000"/>
              <a:lumOff val="80000"/>
            </a:schemeClr>
          </a:solidFill>
        </p:grpSpPr>
        <p:sp>
          <p:nvSpPr>
            <p:cNvPr id="10" name="Rectangle 9"/>
            <p:cNvSpPr/>
            <p:nvPr/>
          </p:nvSpPr>
          <p:spPr bwMode="auto">
            <a:xfrm>
              <a:off x="11293817" y="4367483"/>
              <a:ext cx="457200" cy="2743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2" name="Rectangle 61"/>
            <p:cNvSpPr/>
            <p:nvPr/>
          </p:nvSpPr>
          <p:spPr bwMode="auto">
            <a:xfrm>
              <a:off x="11293817" y="4409418"/>
              <a:ext cx="457200" cy="2743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3" name="Rectangle 62"/>
            <p:cNvSpPr/>
            <p:nvPr/>
          </p:nvSpPr>
          <p:spPr bwMode="auto">
            <a:xfrm>
              <a:off x="11293817" y="4451353"/>
              <a:ext cx="457200" cy="2743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4" name="Rectangle 63"/>
            <p:cNvSpPr/>
            <p:nvPr/>
          </p:nvSpPr>
          <p:spPr bwMode="auto">
            <a:xfrm>
              <a:off x="11293817" y="4493288"/>
              <a:ext cx="457200" cy="2743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5" name="Rectangle 64"/>
            <p:cNvSpPr/>
            <p:nvPr/>
          </p:nvSpPr>
          <p:spPr bwMode="auto">
            <a:xfrm>
              <a:off x="11293817" y="4535225"/>
              <a:ext cx="457200" cy="2743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7" name="Rectangle 66"/>
            <p:cNvSpPr/>
            <p:nvPr/>
          </p:nvSpPr>
          <p:spPr bwMode="auto">
            <a:xfrm>
              <a:off x="11293817" y="4283613"/>
              <a:ext cx="457200" cy="2743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69" name="Rectangle 68"/>
            <p:cNvSpPr/>
            <p:nvPr/>
          </p:nvSpPr>
          <p:spPr bwMode="auto">
            <a:xfrm>
              <a:off x="11293817" y="4325548"/>
              <a:ext cx="457200" cy="2743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sp>
        <p:nvSpPr>
          <p:cNvPr id="70" name="Title 5"/>
          <p:cNvSpPr txBox="1">
            <a:spLocks/>
          </p:cNvSpPr>
          <p:nvPr/>
        </p:nvSpPr>
        <p:spPr>
          <a:xfrm>
            <a:off x="274640" y="295277"/>
            <a:ext cx="1188878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400" dirty="0" smtClean="0">
                <a:solidFill>
                  <a:srgbClr val="505050"/>
                </a:solidFill>
              </a:rPr>
              <a:t>Second Factor</a:t>
            </a:r>
            <a:endParaRPr sz="5400" dirty="0">
              <a:solidFill>
                <a:srgbClr val="505050"/>
              </a:solidFill>
            </a:endParaRPr>
          </a:p>
        </p:txBody>
      </p:sp>
    </p:spTree>
    <p:extLst>
      <p:ext uri="{BB962C8B-B14F-4D97-AF65-F5344CB8AC3E}">
        <p14:creationId xmlns:p14="http://schemas.microsoft.com/office/powerpoint/2010/main" val="9501699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600" fill="hold"/>
                                        <p:tgtEl>
                                          <p:spTgt spid="11"/>
                                        </p:tgtEl>
                                        <p:attrNameLst>
                                          <p:attrName>ppt_x</p:attrName>
                                        </p:attrNameLst>
                                      </p:cBhvr>
                                      <p:tavLst>
                                        <p:tav tm="0">
                                          <p:val>
                                            <p:strVal val="#ppt_x"/>
                                          </p:val>
                                        </p:tav>
                                        <p:tav tm="100000">
                                          <p:val>
                                            <p:strVal val="#ppt_x"/>
                                          </p:val>
                                        </p:tav>
                                      </p:tavLst>
                                    </p:anim>
                                    <p:anim calcmode="lin" valueType="num">
                                      <p:cBhvr additive="base">
                                        <p:cTn id="8" dur="6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600" fill="hold"/>
                                        <p:tgtEl>
                                          <p:spTgt spid="12"/>
                                        </p:tgtEl>
                                        <p:attrNameLst>
                                          <p:attrName>ppt_x</p:attrName>
                                        </p:attrNameLst>
                                      </p:cBhvr>
                                      <p:tavLst>
                                        <p:tav tm="0">
                                          <p:val>
                                            <p:strVal val="#ppt_x"/>
                                          </p:val>
                                        </p:tav>
                                        <p:tav tm="100000">
                                          <p:val>
                                            <p:strVal val="#ppt_x"/>
                                          </p:val>
                                        </p:tav>
                                      </p:tavLst>
                                    </p:anim>
                                    <p:anim calcmode="lin" valueType="num">
                                      <p:cBhvr additive="base">
                                        <p:cTn id="12" dur="6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600" fill="hold"/>
                                        <p:tgtEl>
                                          <p:spTgt spid="14"/>
                                        </p:tgtEl>
                                        <p:attrNameLst>
                                          <p:attrName>ppt_x</p:attrName>
                                        </p:attrNameLst>
                                      </p:cBhvr>
                                      <p:tavLst>
                                        <p:tav tm="0">
                                          <p:val>
                                            <p:strVal val="#ppt_x"/>
                                          </p:val>
                                        </p:tav>
                                        <p:tav tm="100000">
                                          <p:val>
                                            <p:strVal val="#ppt_x"/>
                                          </p:val>
                                        </p:tav>
                                      </p:tavLst>
                                    </p:anim>
                                    <p:anim calcmode="lin" valueType="num">
                                      <p:cBhvr additive="base">
                                        <p:cTn id="16" dur="6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800"/>
                            </p:stCondLst>
                            <p:childTnLst>
                              <p:par>
                                <p:cTn id="18" presetID="53" presetClass="entr" presetSubtype="16"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Effect transition="in" filter="fade">
                                      <p:cBhvr>
                                        <p:cTn id="22" dur="500"/>
                                        <p:tgtEl>
                                          <p:spTgt spid="19"/>
                                        </p:tgtEl>
                                      </p:cBhvr>
                                    </p:animEffect>
                                  </p:childTnLst>
                                </p:cTn>
                              </p:par>
                            </p:childTnLst>
                          </p:cTn>
                        </p:par>
                        <p:par>
                          <p:cTn id="23" fill="hold">
                            <p:stCondLst>
                              <p:cond delay="1300"/>
                            </p:stCondLst>
                            <p:childTnLst>
                              <p:par>
                                <p:cTn id="24" presetID="10" presetClass="entr" presetSubtype="0" fill="hold" nodeType="after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42" presetClass="path" presetSubtype="0" accel="50000" decel="50000" fill="hold" nodeType="withEffect">
                                  <p:stCondLst>
                                    <p:cond delay="0"/>
                                  </p:stCondLst>
                                  <p:childTnLst>
                                    <p:animMotion origin="layout" path="M -1.09012E-6 2.16523E-6 L 0.02745 -0.02883 " pathEditMode="relative" rAng="0" ptsTypes="AA">
                                      <p:cBhvr>
                                        <p:cTn id="28" dur="500" fill="hold"/>
                                        <p:tgtEl>
                                          <p:spTgt spid="24"/>
                                        </p:tgtEl>
                                        <p:attrNameLst>
                                          <p:attrName>ppt_x</p:attrName>
                                          <p:attrName>ppt_y</p:attrName>
                                        </p:attrNameLst>
                                      </p:cBhvr>
                                      <p:rCtr x="1366" y="-1453"/>
                                    </p:animMotion>
                                  </p:childTnLst>
                                </p:cTn>
                              </p:par>
                            </p:childTnLst>
                          </p:cTn>
                        </p:par>
                        <p:par>
                          <p:cTn id="29" fill="hold">
                            <p:stCondLst>
                              <p:cond delay="1800"/>
                            </p:stCondLst>
                            <p:childTnLst>
                              <p:par>
                                <p:cTn id="30" presetID="10" presetClass="exit" presetSubtype="0" fill="hold" nodeType="afterEffect">
                                  <p:stCondLst>
                                    <p:cond delay="0"/>
                                  </p:stCondLst>
                                  <p:childTnLst>
                                    <p:animEffect transition="out" filter="fade">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par>
                          <p:cTn id="33" fill="hold">
                            <p:stCondLst>
                              <p:cond delay="2300"/>
                            </p:stCondLst>
                            <p:childTnLst>
                              <p:par>
                                <p:cTn id="34" presetID="53" presetClass="entr" presetSubtype="16"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childTnLst>
                          </p:cTn>
                        </p:par>
                        <p:par>
                          <p:cTn id="39" fill="hold">
                            <p:stCondLst>
                              <p:cond delay="2800"/>
                            </p:stCondLst>
                            <p:childTnLst>
                              <p:par>
                                <p:cTn id="40" presetID="22" presetClass="entr" presetSubtype="8" fill="hold" grpId="0" nodeType="after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500"/>
                                        <p:tgtEl>
                                          <p:spTgt spid="60"/>
                                        </p:tgtEl>
                                      </p:cBhvr>
                                    </p:animEffect>
                                  </p:childTnLst>
                                </p:cTn>
                              </p:par>
                            </p:childTnLst>
                          </p:cTn>
                        </p:par>
                        <p:par>
                          <p:cTn id="43" fill="hold">
                            <p:stCondLst>
                              <p:cond delay="3300"/>
                            </p:stCondLst>
                            <p:childTnLst>
                              <p:par>
                                <p:cTn id="44" presetID="53" presetClass="entr" presetSubtype="16"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p:cTn id="46" dur="500" fill="hold"/>
                                        <p:tgtEl>
                                          <p:spTgt spid="31"/>
                                        </p:tgtEl>
                                        <p:attrNameLst>
                                          <p:attrName>ppt_w</p:attrName>
                                        </p:attrNameLst>
                                      </p:cBhvr>
                                      <p:tavLst>
                                        <p:tav tm="0">
                                          <p:val>
                                            <p:fltVal val="0"/>
                                          </p:val>
                                        </p:tav>
                                        <p:tav tm="100000">
                                          <p:val>
                                            <p:strVal val="#ppt_w"/>
                                          </p:val>
                                        </p:tav>
                                      </p:tavLst>
                                    </p:anim>
                                    <p:anim calcmode="lin" valueType="num">
                                      <p:cBhvr>
                                        <p:cTn id="47" dur="500" fill="hold"/>
                                        <p:tgtEl>
                                          <p:spTgt spid="31"/>
                                        </p:tgtEl>
                                        <p:attrNameLst>
                                          <p:attrName>ppt_h</p:attrName>
                                        </p:attrNameLst>
                                      </p:cBhvr>
                                      <p:tavLst>
                                        <p:tav tm="0">
                                          <p:val>
                                            <p:fltVal val="0"/>
                                          </p:val>
                                        </p:tav>
                                        <p:tav tm="100000">
                                          <p:val>
                                            <p:strVal val="#ppt_h"/>
                                          </p:val>
                                        </p:tav>
                                      </p:tavLst>
                                    </p:anim>
                                    <p:animEffect transition="in" filter="fade">
                                      <p:cBhvr>
                                        <p:cTn id="48" dur="500"/>
                                        <p:tgtEl>
                                          <p:spTgt spid="31"/>
                                        </p:tgtEl>
                                      </p:cBhvr>
                                    </p:animEffect>
                                  </p:childTnLst>
                                </p:cTn>
                              </p:par>
                            </p:childTnLst>
                          </p:cTn>
                        </p:par>
                        <p:par>
                          <p:cTn id="49" fill="hold">
                            <p:stCondLst>
                              <p:cond delay="3800"/>
                            </p:stCondLst>
                            <p:childTnLst>
                              <p:par>
                                <p:cTn id="50" presetID="1" presetClass="entr" presetSubtype="0" fill="hold" grpId="0" nodeType="afterEffect">
                                  <p:stCondLst>
                                    <p:cond delay="0"/>
                                  </p:stCondLst>
                                  <p:childTnLst>
                                    <p:set>
                                      <p:cBhvr>
                                        <p:cTn id="51" dur="1" fill="hold">
                                          <p:stCondLst>
                                            <p:cond delay="149"/>
                                          </p:stCondLst>
                                        </p:cTn>
                                        <p:tgtEl>
                                          <p:spTgt spid="46"/>
                                        </p:tgtEl>
                                        <p:attrNameLst>
                                          <p:attrName>style.visibility</p:attrName>
                                        </p:attrNameLst>
                                      </p:cBhvr>
                                      <p:to>
                                        <p:strVal val="visible"/>
                                      </p:to>
                                    </p:set>
                                  </p:childTnLst>
                                </p:cTn>
                              </p:par>
                              <p:par>
                                <p:cTn id="52" presetID="1" presetClass="exit" presetSubtype="0" fill="hold" grpId="1" nodeType="withEffect">
                                  <p:stCondLst>
                                    <p:cond delay="100"/>
                                  </p:stCondLst>
                                  <p:childTnLst>
                                    <p:set>
                                      <p:cBhvr>
                                        <p:cTn id="53" dur="1" fill="hold">
                                          <p:stCondLst>
                                            <p:cond delay="149"/>
                                          </p:stCondLst>
                                        </p:cTn>
                                        <p:tgtEl>
                                          <p:spTgt spid="46"/>
                                        </p:tgtEl>
                                        <p:attrNameLst>
                                          <p:attrName>style.visibility</p:attrName>
                                        </p:attrNameLst>
                                      </p:cBhvr>
                                      <p:to>
                                        <p:strVal val="hidden"/>
                                      </p:to>
                                    </p:set>
                                  </p:childTnLst>
                                </p:cTn>
                              </p:par>
                              <p:par>
                                <p:cTn id="54" presetID="1" presetClass="entr" presetSubtype="0" fill="hold" grpId="0" nodeType="withEffect">
                                  <p:stCondLst>
                                    <p:cond delay="100"/>
                                  </p:stCondLst>
                                  <p:childTnLst>
                                    <p:set>
                                      <p:cBhvr>
                                        <p:cTn id="55" dur="1" fill="hold">
                                          <p:stCondLst>
                                            <p:cond delay="149"/>
                                          </p:stCondLst>
                                        </p:cTn>
                                        <p:tgtEl>
                                          <p:spTgt spid="48"/>
                                        </p:tgtEl>
                                        <p:attrNameLst>
                                          <p:attrName>style.visibility</p:attrName>
                                        </p:attrNameLst>
                                      </p:cBhvr>
                                      <p:to>
                                        <p:strVal val="visible"/>
                                      </p:to>
                                    </p:set>
                                  </p:childTnLst>
                                </p:cTn>
                              </p:par>
                              <p:par>
                                <p:cTn id="56" presetID="1" presetClass="exit" presetSubtype="0" fill="hold" grpId="1" nodeType="withEffect">
                                  <p:stCondLst>
                                    <p:cond delay="200"/>
                                  </p:stCondLst>
                                  <p:childTnLst>
                                    <p:set>
                                      <p:cBhvr>
                                        <p:cTn id="57" dur="1" fill="hold">
                                          <p:stCondLst>
                                            <p:cond delay="149"/>
                                          </p:stCondLst>
                                        </p:cTn>
                                        <p:tgtEl>
                                          <p:spTgt spid="48"/>
                                        </p:tgtEl>
                                        <p:attrNameLst>
                                          <p:attrName>style.visibility</p:attrName>
                                        </p:attrNameLst>
                                      </p:cBhvr>
                                      <p:to>
                                        <p:strVal val="hidden"/>
                                      </p:to>
                                    </p:set>
                                  </p:childTnLst>
                                </p:cTn>
                              </p:par>
                              <p:par>
                                <p:cTn id="58" presetID="1" presetClass="entr" presetSubtype="0" fill="hold" grpId="0" nodeType="withEffect">
                                  <p:stCondLst>
                                    <p:cond delay="200"/>
                                  </p:stCondLst>
                                  <p:childTnLst>
                                    <p:set>
                                      <p:cBhvr>
                                        <p:cTn id="59" dur="1" fill="hold">
                                          <p:stCondLst>
                                            <p:cond delay="149"/>
                                          </p:stCondLst>
                                        </p:cTn>
                                        <p:tgtEl>
                                          <p:spTgt spid="49"/>
                                        </p:tgtEl>
                                        <p:attrNameLst>
                                          <p:attrName>style.visibility</p:attrName>
                                        </p:attrNameLst>
                                      </p:cBhvr>
                                      <p:to>
                                        <p:strVal val="visible"/>
                                      </p:to>
                                    </p:set>
                                  </p:childTnLst>
                                </p:cTn>
                              </p:par>
                              <p:par>
                                <p:cTn id="60" presetID="1" presetClass="exit" presetSubtype="0" fill="hold" grpId="1" nodeType="withEffect">
                                  <p:stCondLst>
                                    <p:cond delay="300"/>
                                  </p:stCondLst>
                                  <p:childTnLst>
                                    <p:set>
                                      <p:cBhvr>
                                        <p:cTn id="61" dur="1" fill="hold">
                                          <p:stCondLst>
                                            <p:cond delay="149"/>
                                          </p:stCondLst>
                                        </p:cTn>
                                        <p:tgtEl>
                                          <p:spTgt spid="49"/>
                                        </p:tgtEl>
                                        <p:attrNameLst>
                                          <p:attrName>style.visibility</p:attrName>
                                        </p:attrNameLst>
                                      </p:cBhvr>
                                      <p:to>
                                        <p:strVal val="hidden"/>
                                      </p:to>
                                    </p:set>
                                  </p:childTnLst>
                                </p:cTn>
                              </p:par>
                            </p:childTnLst>
                          </p:cTn>
                        </p:par>
                        <p:par>
                          <p:cTn id="62" fill="hold">
                            <p:stCondLst>
                              <p:cond delay="4250"/>
                            </p:stCondLst>
                            <p:childTnLst>
                              <p:par>
                                <p:cTn id="63" presetID="1" presetClass="entr" presetSubtype="0" fill="hold" grpId="2" nodeType="afterEffect">
                                  <p:stCondLst>
                                    <p:cond delay="0"/>
                                  </p:stCondLst>
                                  <p:childTnLst>
                                    <p:set>
                                      <p:cBhvr>
                                        <p:cTn id="64" dur="1" fill="hold">
                                          <p:stCondLst>
                                            <p:cond delay="149"/>
                                          </p:stCondLst>
                                        </p:cTn>
                                        <p:tgtEl>
                                          <p:spTgt spid="46"/>
                                        </p:tgtEl>
                                        <p:attrNameLst>
                                          <p:attrName>style.visibility</p:attrName>
                                        </p:attrNameLst>
                                      </p:cBhvr>
                                      <p:to>
                                        <p:strVal val="visible"/>
                                      </p:to>
                                    </p:set>
                                  </p:childTnLst>
                                </p:cTn>
                              </p:par>
                              <p:par>
                                <p:cTn id="65" presetID="1" presetClass="exit" presetSubtype="0" fill="hold" grpId="3" nodeType="withEffect">
                                  <p:stCondLst>
                                    <p:cond delay="100"/>
                                  </p:stCondLst>
                                  <p:childTnLst>
                                    <p:set>
                                      <p:cBhvr>
                                        <p:cTn id="66" dur="1" fill="hold">
                                          <p:stCondLst>
                                            <p:cond delay="149"/>
                                          </p:stCondLst>
                                        </p:cTn>
                                        <p:tgtEl>
                                          <p:spTgt spid="46"/>
                                        </p:tgtEl>
                                        <p:attrNameLst>
                                          <p:attrName>style.visibility</p:attrName>
                                        </p:attrNameLst>
                                      </p:cBhvr>
                                      <p:to>
                                        <p:strVal val="hidden"/>
                                      </p:to>
                                    </p:set>
                                  </p:childTnLst>
                                </p:cTn>
                              </p:par>
                              <p:par>
                                <p:cTn id="67" presetID="1" presetClass="entr" presetSubtype="0" fill="hold" grpId="2" nodeType="withEffect">
                                  <p:stCondLst>
                                    <p:cond delay="100"/>
                                  </p:stCondLst>
                                  <p:childTnLst>
                                    <p:set>
                                      <p:cBhvr>
                                        <p:cTn id="68" dur="1" fill="hold">
                                          <p:stCondLst>
                                            <p:cond delay="149"/>
                                          </p:stCondLst>
                                        </p:cTn>
                                        <p:tgtEl>
                                          <p:spTgt spid="48"/>
                                        </p:tgtEl>
                                        <p:attrNameLst>
                                          <p:attrName>style.visibility</p:attrName>
                                        </p:attrNameLst>
                                      </p:cBhvr>
                                      <p:to>
                                        <p:strVal val="visible"/>
                                      </p:to>
                                    </p:set>
                                  </p:childTnLst>
                                </p:cTn>
                              </p:par>
                              <p:par>
                                <p:cTn id="69" presetID="1" presetClass="exit" presetSubtype="0" fill="hold" grpId="3" nodeType="withEffect">
                                  <p:stCondLst>
                                    <p:cond delay="200"/>
                                  </p:stCondLst>
                                  <p:childTnLst>
                                    <p:set>
                                      <p:cBhvr>
                                        <p:cTn id="70" dur="1" fill="hold">
                                          <p:stCondLst>
                                            <p:cond delay="149"/>
                                          </p:stCondLst>
                                        </p:cTn>
                                        <p:tgtEl>
                                          <p:spTgt spid="48"/>
                                        </p:tgtEl>
                                        <p:attrNameLst>
                                          <p:attrName>style.visibility</p:attrName>
                                        </p:attrNameLst>
                                      </p:cBhvr>
                                      <p:to>
                                        <p:strVal val="hidden"/>
                                      </p:to>
                                    </p:set>
                                  </p:childTnLst>
                                </p:cTn>
                              </p:par>
                              <p:par>
                                <p:cTn id="71" presetID="1" presetClass="entr" presetSubtype="0" fill="hold" grpId="2" nodeType="withEffect">
                                  <p:stCondLst>
                                    <p:cond delay="200"/>
                                  </p:stCondLst>
                                  <p:childTnLst>
                                    <p:set>
                                      <p:cBhvr>
                                        <p:cTn id="72" dur="1" fill="hold">
                                          <p:stCondLst>
                                            <p:cond delay="149"/>
                                          </p:stCondLst>
                                        </p:cTn>
                                        <p:tgtEl>
                                          <p:spTgt spid="49"/>
                                        </p:tgtEl>
                                        <p:attrNameLst>
                                          <p:attrName>style.visibility</p:attrName>
                                        </p:attrNameLst>
                                      </p:cBhvr>
                                      <p:to>
                                        <p:strVal val="visible"/>
                                      </p:to>
                                    </p:set>
                                  </p:childTnLst>
                                </p:cTn>
                              </p:par>
                              <p:par>
                                <p:cTn id="73" presetID="1" presetClass="exit" presetSubtype="0" fill="hold" grpId="3" nodeType="withEffect">
                                  <p:stCondLst>
                                    <p:cond delay="300"/>
                                  </p:stCondLst>
                                  <p:childTnLst>
                                    <p:set>
                                      <p:cBhvr>
                                        <p:cTn id="74" dur="1" fill="hold">
                                          <p:stCondLst>
                                            <p:cond delay="149"/>
                                          </p:stCondLst>
                                        </p:cTn>
                                        <p:tgtEl>
                                          <p:spTgt spid="49"/>
                                        </p:tgtEl>
                                        <p:attrNameLst>
                                          <p:attrName>style.visibility</p:attrName>
                                        </p:attrNameLst>
                                      </p:cBhvr>
                                      <p:to>
                                        <p:strVal val="hidden"/>
                                      </p:to>
                                    </p:set>
                                  </p:childTnLst>
                                </p:cTn>
                              </p:par>
                            </p:childTnLst>
                          </p:cTn>
                        </p:par>
                        <p:par>
                          <p:cTn id="75" fill="hold">
                            <p:stCondLst>
                              <p:cond delay="4700"/>
                            </p:stCondLst>
                            <p:childTnLst>
                              <p:par>
                                <p:cTn id="76" presetID="42" presetClass="entr" presetSubtype="0" fill="hold" nodeType="after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anim calcmode="lin" valueType="num">
                                      <p:cBhvr>
                                        <p:cTn id="79" dur="500" fill="hold"/>
                                        <p:tgtEl>
                                          <p:spTgt spid="50"/>
                                        </p:tgtEl>
                                        <p:attrNameLst>
                                          <p:attrName>ppt_x</p:attrName>
                                        </p:attrNameLst>
                                      </p:cBhvr>
                                      <p:tavLst>
                                        <p:tav tm="0">
                                          <p:val>
                                            <p:strVal val="#ppt_x"/>
                                          </p:val>
                                        </p:tav>
                                        <p:tav tm="100000">
                                          <p:val>
                                            <p:strVal val="#ppt_x"/>
                                          </p:val>
                                        </p:tav>
                                      </p:tavLst>
                                    </p:anim>
                                    <p:anim calcmode="lin" valueType="num">
                                      <p:cBhvr>
                                        <p:cTn id="80" dur="5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31" grpId="0" animBg="1"/>
      <p:bldP spid="46" grpId="0" animBg="1"/>
      <p:bldP spid="46" grpId="1" animBg="1"/>
      <p:bldP spid="46" grpId="2" animBg="1"/>
      <p:bldP spid="46" grpId="3" animBg="1"/>
      <p:bldP spid="48" grpId="0" animBg="1"/>
      <p:bldP spid="48" grpId="1" animBg="1"/>
      <p:bldP spid="48" grpId="2" animBg="1"/>
      <p:bldP spid="48" grpId="3" animBg="1"/>
      <p:bldP spid="49" grpId="0" animBg="1"/>
      <p:bldP spid="49" grpId="1" animBg="1"/>
      <p:bldP spid="49" grpId="2" animBg="1"/>
      <p:bldP spid="49" grpId="3"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Rectangle 52"/>
          <p:cNvSpPr/>
          <p:nvPr/>
        </p:nvSpPr>
        <p:spPr bwMode="auto">
          <a:xfrm>
            <a:off x="883" y="6069"/>
            <a:ext cx="12434711" cy="2259328"/>
          </a:xfrm>
          <a:prstGeom prst="rect">
            <a:avLst/>
          </a:prstGeom>
          <a:solidFill>
            <a:srgbClr val="2272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defTabSz="932205" fontAlgn="base">
              <a:lnSpc>
                <a:spcPct val="90000"/>
              </a:lnSpc>
              <a:spcBef>
                <a:spcPct val="0"/>
              </a:spcBef>
              <a:spcAft>
                <a:spcPct val="0"/>
              </a:spcAft>
              <a:defRPr/>
            </a:pPr>
            <a:endParaRPr lang="en-US" sz="2000" dirty="0">
              <a:solidFill>
                <a:srgbClr val="505050"/>
              </a:solidFill>
              <a:latin typeface="Segoe UI Light"/>
            </a:endParaRPr>
          </a:p>
        </p:txBody>
      </p:sp>
      <p:sp>
        <p:nvSpPr>
          <p:cNvPr id="75" name="TextBox 74"/>
          <p:cNvSpPr txBox="1"/>
          <p:nvPr/>
        </p:nvSpPr>
        <p:spPr>
          <a:xfrm>
            <a:off x="1072309" y="323587"/>
            <a:ext cx="2974702" cy="683264"/>
          </a:xfrm>
          <a:prstGeom prst="rect">
            <a:avLst/>
          </a:prstGeom>
          <a:noFill/>
        </p:spPr>
        <p:txBody>
          <a:bodyPr wrap="square" lIns="182880" tIns="146304" rIns="182880" bIns="146304" rtlCol="0">
            <a:spAutoFit/>
          </a:bodyPr>
          <a:lstStyle/>
          <a:p>
            <a:pPr defTabSz="932503">
              <a:lnSpc>
                <a:spcPct val="90000"/>
              </a:lnSpc>
            </a:pPr>
            <a:r>
              <a:rPr lang="en-US" sz="1400" spc="-50" dirty="0" smtClean="0">
                <a:solidFill>
                  <a:srgbClr val="FFFFFF"/>
                </a:solidFill>
              </a:rPr>
              <a:t>Users sign in from any device using their existing username/password.</a:t>
            </a:r>
          </a:p>
        </p:txBody>
      </p:sp>
      <p:grpSp>
        <p:nvGrpSpPr>
          <p:cNvPr id="77" name="Group 76"/>
          <p:cNvGrpSpPr/>
          <p:nvPr/>
        </p:nvGrpSpPr>
        <p:grpSpPr>
          <a:xfrm>
            <a:off x="645971" y="348717"/>
            <a:ext cx="502538" cy="627864"/>
            <a:chOff x="297628" y="348717"/>
            <a:chExt cx="502538" cy="627864"/>
          </a:xfrm>
        </p:grpSpPr>
        <p:sp>
          <p:nvSpPr>
            <p:cNvPr id="78" name="Oval 77"/>
            <p:cNvSpPr/>
            <p:nvPr/>
          </p:nvSpPr>
          <p:spPr bwMode="auto">
            <a:xfrm>
              <a:off x="297628" y="389452"/>
              <a:ext cx="502538" cy="502538"/>
            </a:xfrm>
            <a:prstGeom prst="ellipse">
              <a:avLst/>
            </a:prstGeom>
            <a:solidFill>
              <a:schemeClr val="tx1"/>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008272"/>
                    </a:gs>
                    <a:gs pos="100000">
                      <a:srgbClr val="008272"/>
                    </a:gs>
                  </a:gsLst>
                  <a:lin ang="5400000" scaled="0"/>
                </a:gradFill>
              </a:endParaRPr>
            </a:p>
          </p:txBody>
        </p:sp>
        <p:sp>
          <p:nvSpPr>
            <p:cNvPr id="82" name="TextBox 81"/>
            <p:cNvSpPr txBox="1"/>
            <p:nvPr/>
          </p:nvSpPr>
          <p:spPr>
            <a:xfrm>
              <a:off x="362388" y="348717"/>
              <a:ext cx="212893" cy="627864"/>
            </a:xfrm>
            <a:prstGeom prst="rect">
              <a:avLst/>
            </a:prstGeom>
            <a:noFill/>
          </p:spPr>
          <p:txBody>
            <a:bodyPr wrap="square" lIns="182880" tIns="146304" rIns="182880" bIns="146304" rtlCol="0">
              <a:spAutoFit/>
            </a:bodyPr>
            <a:lstStyle/>
            <a:p>
              <a:pPr defTabSz="932503">
                <a:lnSpc>
                  <a:spcPct val="90000"/>
                </a:lnSpc>
              </a:pPr>
              <a:r>
                <a:rPr lang="en-US" sz="2400" spc="-50" dirty="0" smtClean="0">
                  <a:solidFill>
                    <a:srgbClr val="2272B9"/>
                  </a:solidFill>
                </a:rPr>
                <a:t>1</a:t>
              </a:r>
            </a:p>
          </p:txBody>
        </p:sp>
      </p:grpSp>
      <p:pic>
        <p:nvPicPr>
          <p:cNvPr id="84" name="Picture 8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2578" y="1042446"/>
            <a:ext cx="1442627" cy="740396"/>
          </a:xfrm>
          <a:prstGeom prst="rect">
            <a:avLst/>
          </a:prstGeom>
        </p:spPr>
      </p:pic>
      <p:grpSp>
        <p:nvGrpSpPr>
          <p:cNvPr id="85" name="Group 84"/>
          <p:cNvGrpSpPr/>
          <p:nvPr/>
        </p:nvGrpSpPr>
        <p:grpSpPr>
          <a:xfrm>
            <a:off x="3201644" y="1042447"/>
            <a:ext cx="1384047" cy="748462"/>
            <a:chOff x="3521537" y="-1769165"/>
            <a:chExt cx="2441509" cy="1320314"/>
          </a:xfrm>
        </p:grpSpPr>
        <p:pic>
          <p:nvPicPr>
            <p:cNvPr id="86" name="Picture 8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21537" y="-1769165"/>
              <a:ext cx="1783104" cy="1320314"/>
            </a:xfrm>
            <a:prstGeom prst="rect">
              <a:avLst/>
            </a:prstGeom>
          </p:spPr>
        </p:pic>
        <p:pic>
          <p:nvPicPr>
            <p:cNvPr id="90" name="Picture 8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65318" y="-1769165"/>
              <a:ext cx="597728" cy="1303480"/>
            </a:xfrm>
            <a:prstGeom prst="rect">
              <a:avLst/>
            </a:prstGeom>
          </p:spPr>
        </p:pic>
      </p:grpSp>
      <p:pic>
        <p:nvPicPr>
          <p:cNvPr id="92" name="Picture 9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79981" y="1042446"/>
            <a:ext cx="431037" cy="738920"/>
          </a:xfrm>
          <a:prstGeom prst="rect">
            <a:avLst/>
          </a:prstGeom>
        </p:spPr>
      </p:pic>
      <p:pic>
        <p:nvPicPr>
          <p:cNvPr id="93" name="Picture 9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24314" y="1042446"/>
            <a:ext cx="531413" cy="740396"/>
          </a:xfrm>
          <a:prstGeom prst="rect">
            <a:avLst/>
          </a:prstGeom>
        </p:spPr>
      </p:pic>
      <p:grpSp>
        <p:nvGrpSpPr>
          <p:cNvPr id="94" name="Group 93"/>
          <p:cNvGrpSpPr/>
          <p:nvPr/>
        </p:nvGrpSpPr>
        <p:grpSpPr>
          <a:xfrm>
            <a:off x="1893163" y="2517840"/>
            <a:ext cx="1241071" cy="769096"/>
            <a:chOff x="3277557" y="526195"/>
            <a:chExt cx="1241071" cy="769096"/>
          </a:xfrm>
        </p:grpSpPr>
        <p:pic>
          <p:nvPicPr>
            <p:cNvPr id="96" name="Picture 9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03216" y="526195"/>
              <a:ext cx="755141" cy="537627"/>
            </a:xfrm>
            <a:prstGeom prst="rect">
              <a:avLst/>
            </a:prstGeom>
          </p:spPr>
        </p:pic>
        <p:sp>
          <p:nvSpPr>
            <p:cNvPr id="97" name="TextBox 96"/>
            <p:cNvSpPr txBox="1"/>
            <p:nvPr/>
          </p:nvSpPr>
          <p:spPr>
            <a:xfrm>
              <a:off x="3277557" y="1129092"/>
              <a:ext cx="1241071" cy="166199"/>
            </a:xfrm>
            <a:prstGeom prst="rect">
              <a:avLst/>
            </a:prstGeom>
            <a:noFill/>
          </p:spPr>
          <p:txBody>
            <a:bodyPr wrap="square" lIns="0" tIns="0" rIns="0" bIns="0" rtlCol="0">
              <a:spAutoFit/>
            </a:bodyPr>
            <a:lstStyle/>
            <a:p>
              <a:pPr algn="ctr" defTabSz="1243038">
                <a:lnSpc>
                  <a:spcPct val="90000"/>
                </a:lnSpc>
                <a:spcBef>
                  <a:spcPct val="20000"/>
                </a:spcBef>
                <a:buSzPct val="80000"/>
              </a:pPr>
              <a:r>
                <a:rPr lang="en-US" sz="1200" dirty="0" smtClean="0">
                  <a:solidFill>
                    <a:srgbClr val="0070C0"/>
                  </a:solidFill>
                </a:rPr>
                <a:t>On-Premises Apps</a:t>
              </a:r>
              <a:endParaRPr lang="en-US" sz="1200" dirty="0">
                <a:solidFill>
                  <a:srgbClr val="0070C0"/>
                </a:solidFill>
              </a:endParaRPr>
            </a:p>
          </p:txBody>
        </p:sp>
      </p:grpSp>
      <p:sp>
        <p:nvSpPr>
          <p:cNvPr id="100" name="Freeform 99"/>
          <p:cNvSpPr/>
          <p:nvPr/>
        </p:nvSpPr>
        <p:spPr bwMode="auto">
          <a:xfrm rot="10800000">
            <a:off x="2424314" y="1883857"/>
            <a:ext cx="74654" cy="574016"/>
          </a:xfrm>
          <a:custGeom>
            <a:avLst/>
            <a:gdLst>
              <a:gd name="connsiteX0" fmla="*/ 0 w 0"/>
              <a:gd name="connsiteY0" fmla="*/ 0 h 312420"/>
              <a:gd name="connsiteX1" fmla="*/ 0 w 0"/>
              <a:gd name="connsiteY1" fmla="*/ 312420 h 312420"/>
            </a:gdLst>
            <a:ahLst/>
            <a:cxnLst>
              <a:cxn ang="0">
                <a:pos x="connsiteX0" y="connsiteY0"/>
              </a:cxn>
              <a:cxn ang="0">
                <a:pos x="connsiteX1" y="connsiteY1"/>
              </a:cxn>
            </a:cxnLst>
            <a:rect l="l" t="t" r="r" b="b"/>
            <a:pathLst>
              <a:path h="312420">
                <a:moveTo>
                  <a:pt x="0" y="0"/>
                </a:moveTo>
                <a:lnTo>
                  <a:pt x="0" y="312420"/>
                </a:lnTo>
              </a:path>
            </a:pathLst>
          </a:custGeom>
          <a:noFill/>
          <a:ln w="3810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3"/>
            <a:endParaRPr lang="en-US">
              <a:solidFill>
                <a:srgbClr val="EFEFEF"/>
              </a:solidFill>
            </a:endParaRPr>
          </a:p>
        </p:txBody>
      </p:sp>
      <p:sp>
        <p:nvSpPr>
          <p:cNvPr id="101" name="TextBox 100"/>
          <p:cNvSpPr txBox="1"/>
          <p:nvPr/>
        </p:nvSpPr>
        <p:spPr>
          <a:xfrm>
            <a:off x="1433542" y="3459899"/>
            <a:ext cx="1163912" cy="960263"/>
          </a:xfrm>
          <a:prstGeom prst="rect">
            <a:avLst/>
          </a:prstGeom>
          <a:noFill/>
        </p:spPr>
        <p:txBody>
          <a:bodyPr wrap="square" lIns="182880" tIns="146304" rIns="182880" bIns="146304" rtlCol="0">
            <a:spAutoFit/>
          </a:bodyPr>
          <a:lstStyle/>
          <a:p>
            <a:pPr algn="r" defTabSz="932503">
              <a:lnSpc>
                <a:spcPct val="90000"/>
              </a:lnSpc>
            </a:pPr>
            <a:r>
              <a:rPr lang="en-US" sz="1200" spc="-50" dirty="0" smtClean="0">
                <a:gradFill>
                  <a:gsLst>
                    <a:gs pos="2917">
                      <a:srgbClr val="00188F"/>
                    </a:gs>
                    <a:gs pos="30000">
                      <a:srgbClr val="00188F"/>
                    </a:gs>
                  </a:gsLst>
                  <a:lin ang="5400000" scaled="0"/>
                </a:gradFill>
              </a:rPr>
              <a:t>RADIUS</a:t>
            </a:r>
          </a:p>
          <a:p>
            <a:pPr algn="r" defTabSz="932503">
              <a:lnSpc>
                <a:spcPct val="90000"/>
              </a:lnSpc>
            </a:pPr>
            <a:r>
              <a:rPr lang="en-US" sz="1200" spc="-50" dirty="0" smtClean="0">
                <a:gradFill>
                  <a:gsLst>
                    <a:gs pos="2917">
                      <a:srgbClr val="00188F"/>
                    </a:gs>
                    <a:gs pos="30000">
                      <a:srgbClr val="00188F"/>
                    </a:gs>
                  </a:gsLst>
                  <a:lin ang="5400000" scaled="0"/>
                </a:gradFill>
              </a:rPr>
              <a:t>LDAP</a:t>
            </a:r>
            <a:br>
              <a:rPr lang="en-US" sz="1200" spc="-50" dirty="0" smtClean="0">
                <a:gradFill>
                  <a:gsLst>
                    <a:gs pos="2917">
                      <a:srgbClr val="00188F"/>
                    </a:gs>
                    <a:gs pos="30000">
                      <a:srgbClr val="00188F"/>
                    </a:gs>
                  </a:gsLst>
                  <a:lin ang="5400000" scaled="0"/>
                </a:gradFill>
              </a:rPr>
            </a:br>
            <a:r>
              <a:rPr lang="en-US" sz="1200" spc="-50" dirty="0" smtClean="0">
                <a:gradFill>
                  <a:gsLst>
                    <a:gs pos="2917">
                      <a:srgbClr val="00188F"/>
                    </a:gs>
                    <a:gs pos="30000">
                      <a:srgbClr val="00188F"/>
                    </a:gs>
                  </a:gsLst>
                  <a:lin ang="5400000" scaled="0"/>
                </a:gradFill>
              </a:rPr>
              <a:t>IIS    </a:t>
            </a:r>
          </a:p>
          <a:p>
            <a:pPr algn="r" defTabSz="932503">
              <a:lnSpc>
                <a:spcPct val="90000"/>
              </a:lnSpc>
            </a:pPr>
            <a:r>
              <a:rPr lang="en-US" sz="1200" spc="-50" dirty="0" smtClean="0">
                <a:gradFill>
                  <a:gsLst>
                    <a:gs pos="2917">
                      <a:srgbClr val="00188F"/>
                    </a:gs>
                    <a:gs pos="30000">
                      <a:srgbClr val="00188F"/>
                    </a:gs>
                  </a:gsLst>
                  <a:lin ang="5400000" scaled="0"/>
                </a:gradFill>
              </a:rPr>
              <a:t> RDS/VDI</a:t>
            </a:r>
          </a:p>
        </p:txBody>
      </p:sp>
      <p:sp>
        <p:nvSpPr>
          <p:cNvPr id="102" name="Freeform 101"/>
          <p:cNvSpPr/>
          <p:nvPr/>
        </p:nvSpPr>
        <p:spPr bwMode="auto">
          <a:xfrm>
            <a:off x="2496393" y="3448612"/>
            <a:ext cx="0" cy="971550"/>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3810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3"/>
            <a:endParaRPr lang="en-US">
              <a:solidFill>
                <a:srgbClr val="EFEFEF"/>
              </a:solidFill>
            </a:endParaRPr>
          </a:p>
        </p:txBody>
      </p:sp>
      <p:grpSp>
        <p:nvGrpSpPr>
          <p:cNvPr id="16" name="Group 15"/>
          <p:cNvGrpSpPr/>
          <p:nvPr/>
        </p:nvGrpSpPr>
        <p:grpSpPr>
          <a:xfrm>
            <a:off x="1727305" y="5689046"/>
            <a:ext cx="1525153" cy="1237720"/>
            <a:chOff x="1378962" y="5676550"/>
            <a:chExt cx="1525153" cy="1237720"/>
          </a:xfrm>
        </p:grpSpPr>
        <p:pic>
          <p:nvPicPr>
            <p:cNvPr id="115" name="Picture 11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7431" y="5676550"/>
              <a:ext cx="1108216" cy="733608"/>
            </a:xfrm>
            <a:prstGeom prst="rect">
              <a:avLst/>
            </a:prstGeom>
          </p:spPr>
        </p:pic>
        <p:sp>
          <p:nvSpPr>
            <p:cNvPr id="116" name="TextBox 115"/>
            <p:cNvSpPr txBox="1"/>
            <p:nvPr/>
          </p:nvSpPr>
          <p:spPr>
            <a:xfrm>
              <a:off x="1378962" y="6471072"/>
              <a:ext cx="1525153" cy="443198"/>
            </a:xfrm>
            <a:prstGeom prst="rect">
              <a:avLst/>
            </a:prstGeom>
            <a:noFill/>
          </p:spPr>
          <p:txBody>
            <a:bodyPr wrap="square" lIns="0" tIns="0" rIns="0" bIns="0" rtlCol="0">
              <a:spAutoFit/>
            </a:bodyPr>
            <a:lstStyle/>
            <a:p>
              <a:pPr algn="ctr" defTabSz="1243038">
                <a:lnSpc>
                  <a:spcPct val="80000"/>
                </a:lnSpc>
                <a:buSzPct val="80000"/>
              </a:pPr>
              <a:r>
                <a:rPr lang="en-US" sz="1200" dirty="0" smtClean="0">
                  <a:solidFill>
                    <a:srgbClr val="0070C0"/>
                  </a:solidFill>
                </a:rPr>
                <a:t>Windows Server </a:t>
              </a:r>
              <a:br>
                <a:rPr lang="en-US" sz="1200" dirty="0" smtClean="0">
                  <a:solidFill>
                    <a:srgbClr val="0070C0"/>
                  </a:solidFill>
                </a:rPr>
              </a:br>
              <a:r>
                <a:rPr lang="en-US" sz="1200" dirty="0" smtClean="0">
                  <a:solidFill>
                    <a:srgbClr val="0070C0"/>
                  </a:solidFill>
                </a:rPr>
                <a:t>Active Directory or Other LDAP</a:t>
              </a:r>
              <a:endParaRPr lang="en-US" sz="1200" dirty="0">
                <a:solidFill>
                  <a:srgbClr val="0070C0"/>
                </a:solidFill>
              </a:endParaRPr>
            </a:p>
          </p:txBody>
        </p:sp>
      </p:grpSp>
      <p:sp>
        <p:nvSpPr>
          <p:cNvPr id="142" name="Freeform 141"/>
          <p:cNvSpPr/>
          <p:nvPr/>
        </p:nvSpPr>
        <p:spPr bwMode="auto">
          <a:xfrm>
            <a:off x="2489879" y="5223944"/>
            <a:ext cx="8065289" cy="371656"/>
          </a:xfrm>
          <a:custGeom>
            <a:avLst/>
            <a:gdLst>
              <a:gd name="connsiteX0" fmla="*/ 0 w 7172696"/>
              <a:gd name="connsiteY0" fmla="*/ 142504 h 368135"/>
              <a:gd name="connsiteX1" fmla="*/ 0 w 7172696"/>
              <a:gd name="connsiteY1" fmla="*/ 368135 h 368135"/>
              <a:gd name="connsiteX2" fmla="*/ 7172696 w 7172696"/>
              <a:gd name="connsiteY2" fmla="*/ 368135 h 368135"/>
              <a:gd name="connsiteX3" fmla="*/ 7172696 w 7172696"/>
              <a:gd name="connsiteY3" fmla="*/ 0 h 368135"/>
            </a:gdLst>
            <a:ahLst/>
            <a:cxnLst>
              <a:cxn ang="0">
                <a:pos x="connsiteX0" y="connsiteY0"/>
              </a:cxn>
              <a:cxn ang="0">
                <a:pos x="connsiteX1" y="connsiteY1"/>
              </a:cxn>
              <a:cxn ang="0">
                <a:pos x="connsiteX2" y="connsiteY2"/>
              </a:cxn>
              <a:cxn ang="0">
                <a:pos x="connsiteX3" y="connsiteY3"/>
              </a:cxn>
            </a:cxnLst>
            <a:rect l="l" t="t" r="r" b="b"/>
            <a:pathLst>
              <a:path w="7172696" h="368135">
                <a:moveTo>
                  <a:pt x="0" y="142504"/>
                </a:moveTo>
                <a:lnTo>
                  <a:pt x="0" y="368135"/>
                </a:lnTo>
                <a:lnTo>
                  <a:pt x="7172696" y="368135"/>
                </a:lnTo>
                <a:lnTo>
                  <a:pt x="7172696" y="0"/>
                </a:lnTo>
              </a:path>
            </a:pathLst>
          </a:custGeom>
          <a:noFill/>
          <a:ln w="3810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3"/>
            <a:endParaRPr lang="en-US">
              <a:solidFill>
                <a:srgbClr val="EFEFEF"/>
              </a:solidFill>
            </a:endParaRPr>
          </a:p>
        </p:txBody>
      </p:sp>
      <p:pic>
        <p:nvPicPr>
          <p:cNvPr id="143" name="Picture 142"/>
          <p:cNvPicPr>
            <a:picLocks noChangeAspect="1"/>
          </p:cNvPicPr>
          <p:nvPr/>
        </p:nvPicPr>
        <p:blipFill>
          <a:blip r:embed="rId10"/>
          <a:stretch>
            <a:fillRect/>
          </a:stretch>
        </p:blipFill>
        <p:spPr>
          <a:xfrm>
            <a:off x="7507285" y="2456637"/>
            <a:ext cx="4079469" cy="2685220"/>
          </a:xfrm>
          <a:prstGeom prst="rect">
            <a:avLst/>
          </a:prstGeom>
        </p:spPr>
      </p:pic>
      <p:sp>
        <p:nvSpPr>
          <p:cNvPr id="149" name="Freeform 148"/>
          <p:cNvSpPr/>
          <p:nvPr/>
        </p:nvSpPr>
        <p:spPr bwMode="auto">
          <a:xfrm flipH="1">
            <a:off x="10420862" y="1892905"/>
            <a:ext cx="183346" cy="1132572"/>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3810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3"/>
            <a:endParaRPr lang="en-US">
              <a:solidFill>
                <a:srgbClr val="EFEFEF"/>
              </a:solidFill>
            </a:endParaRPr>
          </a:p>
        </p:txBody>
      </p:sp>
      <p:sp>
        <p:nvSpPr>
          <p:cNvPr id="152" name="TextBox 151"/>
          <p:cNvSpPr txBox="1"/>
          <p:nvPr/>
        </p:nvSpPr>
        <p:spPr>
          <a:xfrm>
            <a:off x="8166737" y="310180"/>
            <a:ext cx="3806321" cy="683264"/>
          </a:xfrm>
          <a:prstGeom prst="rect">
            <a:avLst/>
          </a:prstGeom>
          <a:noFill/>
        </p:spPr>
        <p:txBody>
          <a:bodyPr wrap="square" lIns="182880" tIns="146304" rIns="182880" bIns="146304" rtlCol="0">
            <a:spAutoFit/>
          </a:bodyPr>
          <a:lstStyle/>
          <a:p>
            <a:pPr defTabSz="932503">
              <a:lnSpc>
                <a:spcPct val="90000"/>
              </a:lnSpc>
            </a:pPr>
            <a:r>
              <a:rPr lang="en-US" sz="1400" spc="-50" dirty="0" smtClean="0">
                <a:solidFill>
                  <a:srgbClr val="FFFFFF"/>
                </a:solidFill>
              </a:rPr>
              <a:t>Users must also authenticate using their phone or mobile device before access is granted.</a:t>
            </a:r>
          </a:p>
        </p:txBody>
      </p:sp>
      <p:grpSp>
        <p:nvGrpSpPr>
          <p:cNvPr id="155" name="Group 154"/>
          <p:cNvGrpSpPr/>
          <p:nvPr/>
        </p:nvGrpSpPr>
        <p:grpSpPr>
          <a:xfrm>
            <a:off x="7738128" y="352450"/>
            <a:ext cx="502538" cy="627864"/>
            <a:chOff x="7389785" y="352450"/>
            <a:chExt cx="502538" cy="627864"/>
          </a:xfrm>
        </p:grpSpPr>
        <p:sp>
          <p:nvSpPr>
            <p:cNvPr id="156" name="Oval 155"/>
            <p:cNvSpPr/>
            <p:nvPr/>
          </p:nvSpPr>
          <p:spPr bwMode="auto">
            <a:xfrm>
              <a:off x="7389785" y="393185"/>
              <a:ext cx="502538" cy="502538"/>
            </a:xfrm>
            <a:prstGeom prst="ellipse">
              <a:avLst/>
            </a:prstGeom>
            <a:solidFill>
              <a:schemeClr val="tx1"/>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008272"/>
                    </a:gs>
                    <a:gs pos="100000">
                      <a:srgbClr val="008272"/>
                    </a:gs>
                  </a:gsLst>
                  <a:lin ang="5400000" scaled="0"/>
                </a:gradFill>
              </a:endParaRPr>
            </a:p>
          </p:txBody>
        </p:sp>
        <p:sp>
          <p:nvSpPr>
            <p:cNvPr id="157" name="TextBox 156"/>
            <p:cNvSpPr txBox="1"/>
            <p:nvPr/>
          </p:nvSpPr>
          <p:spPr>
            <a:xfrm>
              <a:off x="7467504" y="352450"/>
              <a:ext cx="212893" cy="627864"/>
            </a:xfrm>
            <a:prstGeom prst="rect">
              <a:avLst/>
            </a:prstGeom>
            <a:noFill/>
          </p:spPr>
          <p:txBody>
            <a:bodyPr wrap="square" lIns="182880" tIns="146304" rIns="182880" bIns="146304" rtlCol="0">
              <a:spAutoFit/>
            </a:bodyPr>
            <a:lstStyle/>
            <a:p>
              <a:pPr defTabSz="932503">
                <a:lnSpc>
                  <a:spcPct val="90000"/>
                </a:lnSpc>
              </a:pPr>
              <a:r>
                <a:rPr lang="en-US" sz="2400" spc="-50" dirty="0" smtClean="0">
                  <a:solidFill>
                    <a:srgbClr val="2272B9"/>
                  </a:solidFill>
                </a:rPr>
                <a:t>2</a:t>
              </a:r>
            </a:p>
          </p:txBody>
        </p:sp>
      </p:grpSp>
      <p:grpSp>
        <p:nvGrpSpPr>
          <p:cNvPr id="158" name="Group 157"/>
          <p:cNvGrpSpPr/>
          <p:nvPr/>
        </p:nvGrpSpPr>
        <p:grpSpPr>
          <a:xfrm>
            <a:off x="8953541" y="1043380"/>
            <a:ext cx="1732266" cy="737986"/>
            <a:chOff x="8225235" y="-1927691"/>
            <a:chExt cx="2535066" cy="1080000"/>
          </a:xfrm>
        </p:grpSpPr>
        <p:pic>
          <p:nvPicPr>
            <p:cNvPr id="164" name="Picture 16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25235" y="-1927691"/>
              <a:ext cx="629999" cy="1080000"/>
            </a:xfrm>
            <a:prstGeom prst="rect">
              <a:avLst/>
            </a:prstGeom>
          </p:spPr>
        </p:pic>
        <p:pic>
          <p:nvPicPr>
            <p:cNvPr id="165" name="Picture 164"/>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129493" y="-1927085"/>
              <a:ext cx="585000" cy="1046250"/>
            </a:xfrm>
            <a:prstGeom prst="rect">
              <a:avLst/>
            </a:prstGeom>
          </p:spPr>
        </p:pic>
        <p:pic>
          <p:nvPicPr>
            <p:cNvPr id="168" name="Picture 16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985141" y="-1927691"/>
              <a:ext cx="775160" cy="1080000"/>
            </a:xfrm>
            <a:prstGeom prst="rect">
              <a:avLst/>
            </a:prstGeom>
          </p:spPr>
        </p:pic>
      </p:grpSp>
      <p:grpSp>
        <p:nvGrpSpPr>
          <p:cNvPr id="19" name="Group 18"/>
          <p:cNvGrpSpPr/>
          <p:nvPr/>
        </p:nvGrpSpPr>
        <p:grpSpPr>
          <a:xfrm>
            <a:off x="3982297" y="2774231"/>
            <a:ext cx="2026403" cy="1373667"/>
            <a:chOff x="6035497" y="-1966714"/>
            <a:chExt cx="2708571" cy="1836098"/>
          </a:xfrm>
        </p:grpSpPr>
        <p:pic>
          <p:nvPicPr>
            <p:cNvPr id="17" name="Picture 1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035497" y="-1966714"/>
              <a:ext cx="2708571" cy="1836098"/>
            </a:xfrm>
            <a:prstGeom prst="rect">
              <a:avLst/>
            </a:prstGeom>
          </p:spPr>
        </p:pic>
        <p:pic>
          <p:nvPicPr>
            <p:cNvPr id="18" name="Picture 1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02225" y="-1424225"/>
              <a:ext cx="975119" cy="694240"/>
            </a:xfrm>
            <a:prstGeom prst="rect">
              <a:avLst/>
            </a:prstGeom>
          </p:spPr>
        </p:pic>
        <p:sp>
          <p:nvSpPr>
            <p:cNvPr id="175" name="TextBox 174"/>
            <p:cNvSpPr txBox="1"/>
            <p:nvPr/>
          </p:nvSpPr>
          <p:spPr>
            <a:xfrm>
              <a:off x="6769249" y="-649974"/>
              <a:ext cx="1241071" cy="193899"/>
            </a:xfrm>
            <a:prstGeom prst="rect">
              <a:avLst/>
            </a:prstGeom>
            <a:noFill/>
          </p:spPr>
          <p:txBody>
            <a:bodyPr wrap="square" lIns="0" tIns="0" rIns="0" bIns="0" rtlCol="0">
              <a:spAutoFit/>
            </a:bodyPr>
            <a:lstStyle/>
            <a:p>
              <a:pPr algn="ctr" defTabSz="1243038">
                <a:lnSpc>
                  <a:spcPct val="90000"/>
                </a:lnSpc>
                <a:spcBef>
                  <a:spcPct val="20000"/>
                </a:spcBef>
                <a:buSzPct val="80000"/>
              </a:pPr>
              <a:r>
                <a:rPr lang="en-US" sz="1400" dirty="0" smtClean="0">
                  <a:gradFill>
                    <a:gsLst>
                      <a:gs pos="0">
                        <a:srgbClr val="FFFFFF"/>
                      </a:gs>
                      <a:gs pos="100000">
                        <a:srgbClr val="FFFFFF"/>
                      </a:gs>
                    </a:gsLst>
                    <a:lin ang="5400000" scaled="0"/>
                  </a:gradFill>
                </a:rPr>
                <a:t>Cloud Apps</a:t>
              </a:r>
              <a:endParaRPr lang="en-US" sz="1400" dirty="0">
                <a:gradFill>
                  <a:gsLst>
                    <a:gs pos="0">
                      <a:srgbClr val="FFFFFF"/>
                    </a:gs>
                    <a:gs pos="100000">
                      <a:srgbClr val="FFFFFF"/>
                    </a:gs>
                  </a:gsLst>
                  <a:lin ang="5400000" scaled="0"/>
                </a:gradFill>
              </a:endParaRPr>
            </a:p>
          </p:txBody>
        </p:sp>
      </p:grpSp>
      <p:sp>
        <p:nvSpPr>
          <p:cNvPr id="176" name="Freeform 175"/>
          <p:cNvSpPr/>
          <p:nvPr/>
        </p:nvSpPr>
        <p:spPr bwMode="auto">
          <a:xfrm>
            <a:off x="4995499" y="1874519"/>
            <a:ext cx="215519" cy="916385"/>
          </a:xfrm>
          <a:custGeom>
            <a:avLst/>
            <a:gdLst>
              <a:gd name="connsiteX0" fmla="*/ 0 w 0"/>
              <a:gd name="connsiteY0" fmla="*/ 0 h 312420"/>
              <a:gd name="connsiteX1" fmla="*/ 0 w 0"/>
              <a:gd name="connsiteY1" fmla="*/ 312420 h 312420"/>
            </a:gdLst>
            <a:ahLst/>
            <a:cxnLst>
              <a:cxn ang="0">
                <a:pos x="connsiteX0" y="connsiteY0"/>
              </a:cxn>
              <a:cxn ang="0">
                <a:pos x="connsiteX1" y="connsiteY1"/>
              </a:cxn>
            </a:cxnLst>
            <a:rect l="l" t="t" r="r" b="b"/>
            <a:pathLst>
              <a:path h="312420">
                <a:moveTo>
                  <a:pt x="0" y="0"/>
                </a:moveTo>
                <a:lnTo>
                  <a:pt x="0" y="312420"/>
                </a:lnTo>
              </a:path>
            </a:pathLst>
          </a:custGeom>
          <a:noFill/>
          <a:ln w="3810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3"/>
            <a:endParaRPr lang="en-US">
              <a:solidFill>
                <a:srgbClr val="EFEFEF"/>
              </a:solidFill>
            </a:endParaRPr>
          </a:p>
        </p:txBody>
      </p:sp>
      <p:cxnSp>
        <p:nvCxnSpPr>
          <p:cNvPr id="177" name="Straight Arrow Connector 176"/>
          <p:cNvCxnSpPr/>
          <p:nvPr/>
        </p:nvCxnSpPr>
        <p:spPr>
          <a:xfrm flipH="1">
            <a:off x="2662917" y="3442501"/>
            <a:ext cx="1312679" cy="961929"/>
          </a:xfrm>
          <a:prstGeom prst="straightConnector1">
            <a:avLst/>
          </a:prstGeom>
          <a:noFill/>
          <a:ln w="3810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78" name="TextBox 177"/>
          <p:cNvSpPr txBox="1"/>
          <p:nvPr/>
        </p:nvSpPr>
        <p:spPr>
          <a:xfrm rot="19705370">
            <a:off x="2749862" y="3562100"/>
            <a:ext cx="1061003" cy="461665"/>
          </a:xfrm>
          <a:prstGeom prst="rect">
            <a:avLst/>
          </a:prstGeom>
          <a:noFill/>
        </p:spPr>
        <p:txBody>
          <a:bodyPr wrap="square" lIns="182880" tIns="146304" rIns="182880" bIns="146304" rtlCol="0">
            <a:spAutoFit/>
          </a:bodyPr>
          <a:lstStyle/>
          <a:p>
            <a:pPr algn="ctr" defTabSz="932503">
              <a:lnSpc>
                <a:spcPct val="90000"/>
              </a:lnSpc>
            </a:pPr>
            <a:r>
              <a:rPr lang="en-US" sz="1200" spc="-50" dirty="0" smtClean="0">
                <a:gradFill>
                  <a:gsLst>
                    <a:gs pos="2917">
                      <a:srgbClr val="00188F"/>
                    </a:gs>
                    <a:gs pos="30000">
                      <a:srgbClr val="00188F"/>
                    </a:gs>
                  </a:gsLst>
                  <a:lin ang="5400000" scaled="0"/>
                </a:gradFill>
              </a:rPr>
              <a:t>SAML</a:t>
            </a:r>
          </a:p>
        </p:txBody>
      </p:sp>
      <p:cxnSp>
        <p:nvCxnSpPr>
          <p:cNvPr id="179" name="Straight Arrow Connector 178"/>
          <p:cNvCxnSpPr/>
          <p:nvPr/>
        </p:nvCxnSpPr>
        <p:spPr>
          <a:xfrm>
            <a:off x="5986263" y="3443938"/>
            <a:ext cx="1564544" cy="972152"/>
          </a:xfrm>
          <a:prstGeom prst="straightConnector1">
            <a:avLst/>
          </a:prstGeom>
          <a:noFill/>
          <a:ln w="3810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1" name="Straight Arrow Connector 190"/>
          <p:cNvCxnSpPr/>
          <p:nvPr/>
        </p:nvCxnSpPr>
        <p:spPr>
          <a:xfrm flipH="1">
            <a:off x="9384033" y="4059412"/>
            <a:ext cx="640048" cy="0"/>
          </a:xfrm>
          <a:prstGeom prst="straightConnector1">
            <a:avLst/>
          </a:prstGeom>
          <a:noFill/>
          <a:ln w="3810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92" name="Straight Arrow Connector 191"/>
          <p:cNvCxnSpPr/>
          <p:nvPr/>
        </p:nvCxnSpPr>
        <p:spPr>
          <a:xfrm>
            <a:off x="5777413" y="3096363"/>
            <a:ext cx="1996575" cy="1257566"/>
          </a:xfrm>
          <a:prstGeom prst="straightConnector1">
            <a:avLst/>
          </a:prstGeom>
          <a:noFill/>
          <a:ln w="38100" cap="rnd">
            <a:solidFill>
              <a:schemeClr val="accent2"/>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93" name="TextBox 192"/>
          <p:cNvSpPr txBox="1"/>
          <p:nvPr/>
        </p:nvSpPr>
        <p:spPr>
          <a:xfrm rot="1947713">
            <a:off x="6257216" y="3496953"/>
            <a:ext cx="1479923" cy="461665"/>
          </a:xfrm>
          <a:prstGeom prst="rect">
            <a:avLst/>
          </a:prstGeom>
          <a:noFill/>
        </p:spPr>
        <p:txBody>
          <a:bodyPr wrap="square" lIns="182880" tIns="146304" rIns="182880" bIns="146304" rtlCol="0">
            <a:spAutoFit/>
          </a:bodyPr>
          <a:lstStyle/>
          <a:p>
            <a:pPr algn="ctr" defTabSz="932503">
              <a:lnSpc>
                <a:spcPct val="90000"/>
              </a:lnSpc>
            </a:pPr>
            <a:r>
              <a:rPr lang="en-US" sz="1200" spc="-50" dirty="0" smtClean="0">
                <a:gradFill>
                  <a:gsLst>
                    <a:gs pos="2917">
                      <a:srgbClr val="00188F"/>
                    </a:gs>
                    <a:gs pos="30000">
                      <a:srgbClr val="00188F"/>
                    </a:gs>
                  </a:gsLst>
                  <a:lin ang="5400000" scaled="0"/>
                </a:gradFill>
              </a:rPr>
              <a:t>.NET, Java, PHP…</a:t>
            </a:r>
          </a:p>
        </p:txBody>
      </p:sp>
      <p:grpSp>
        <p:nvGrpSpPr>
          <p:cNvPr id="2" name="Group 1"/>
          <p:cNvGrpSpPr/>
          <p:nvPr/>
        </p:nvGrpSpPr>
        <p:grpSpPr>
          <a:xfrm>
            <a:off x="7718022" y="3661757"/>
            <a:ext cx="2552074" cy="1397920"/>
            <a:chOff x="5181138" y="5544691"/>
            <a:chExt cx="2552074" cy="1397920"/>
          </a:xfrm>
        </p:grpSpPr>
        <p:sp>
          <p:nvSpPr>
            <p:cNvPr id="54" name="TextBox 53"/>
            <p:cNvSpPr txBox="1"/>
            <p:nvPr/>
          </p:nvSpPr>
          <p:spPr>
            <a:xfrm>
              <a:off x="5181138" y="6388613"/>
              <a:ext cx="2552074" cy="553998"/>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2000" dirty="0" smtClean="0">
                  <a:solidFill>
                    <a:srgbClr val="505050"/>
                  </a:solidFill>
                  <a:latin typeface="Segoe UI Light"/>
                  <a:ea typeface="ＭＳ Ｐゴシック" charset="0"/>
                  <a:cs typeface="Segoe UI Semibold" panose="020B0702040204020203" pitchFamily="34" charset="0"/>
                </a:rPr>
                <a:t>Microsoft Azure</a:t>
              </a:r>
            </a:p>
            <a:p>
              <a:pPr algn="ctr" defTabSz="913923" fontAlgn="base">
                <a:lnSpc>
                  <a:spcPct val="90000"/>
                </a:lnSpc>
                <a:spcBef>
                  <a:spcPct val="0"/>
                </a:spcBef>
                <a:spcAft>
                  <a:spcPct val="0"/>
                </a:spcAft>
                <a:buSzPct val="80000"/>
              </a:pPr>
              <a:r>
                <a:rPr lang="en-US" sz="2000" dirty="0" smtClean="0">
                  <a:solidFill>
                    <a:srgbClr val="505050"/>
                  </a:solidFill>
                  <a:latin typeface="Segoe UI Light"/>
                  <a:ea typeface="ＭＳ Ｐゴシック" charset="0"/>
                  <a:cs typeface="Segoe UI Semibold" panose="020B0702040204020203" pitchFamily="34" charset="0"/>
                </a:rPr>
                <a:t>Active Directory</a:t>
              </a:r>
              <a:endParaRPr lang="en-US" sz="2000" dirty="0">
                <a:solidFill>
                  <a:srgbClr val="505050"/>
                </a:solidFill>
                <a:latin typeface="Segoe UI Light"/>
                <a:ea typeface="ＭＳ Ｐゴシック" charset="0"/>
                <a:cs typeface="Segoe UI Semibold" panose="020B0702040204020203" pitchFamily="34" charset="0"/>
              </a:endParaRPr>
            </a:p>
          </p:txBody>
        </p:sp>
        <p:pic>
          <p:nvPicPr>
            <p:cNvPr id="56" name="Picture 55"/>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095082" y="5544691"/>
              <a:ext cx="724184" cy="718199"/>
            </a:xfrm>
            <a:prstGeom prst="rect">
              <a:avLst/>
            </a:prstGeom>
          </p:spPr>
        </p:pic>
      </p:grpSp>
      <p:grpSp>
        <p:nvGrpSpPr>
          <p:cNvPr id="4" name="Group 3"/>
          <p:cNvGrpSpPr/>
          <p:nvPr/>
        </p:nvGrpSpPr>
        <p:grpSpPr>
          <a:xfrm>
            <a:off x="10120027" y="3070875"/>
            <a:ext cx="1000406" cy="1299988"/>
            <a:chOff x="11472855" y="3070875"/>
            <a:chExt cx="1000406" cy="1299988"/>
          </a:xfrm>
        </p:grpSpPr>
        <p:pic>
          <p:nvPicPr>
            <p:cNvPr id="55" name="Picture 54"/>
            <p:cNvPicPr>
              <a:picLocks noChangeAspect="1"/>
            </p:cNvPicPr>
            <p:nvPr/>
          </p:nvPicPr>
          <p:blipFill>
            <a:blip r:embed="rId16" cstate="email">
              <a:duotone>
                <a:prstClr val="black"/>
                <a:schemeClr val="tx2">
                  <a:tint val="45000"/>
                  <a:satMod val="400000"/>
                </a:schemeClr>
              </a:duotone>
              <a:extLst>
                <a:ext uri="{BEBA8EAE-BF5A-486C-A8C5-ECC9F3942E4B}">
                  <a14:imgProps xmlns:a14="http://schemas.microsoft.com/office/drawing/2010/main">
                    <a14:imgLayer r:embed="rId17">
                      <a14:imgEffect>
                        <a14:colorTemperature colorTemp="4700"/>
                      </a14:imgEffect>
                    </a14:imgLayer>
                  </a14:imgProps>
                </a:ext>
                <a:ext uri="{28A0092B-C50C-407E-A947-70E740481C1C}">
                  <a14:useLocalDpi xmlns:a14="http://schemas.microsoft.com/office/drawing/2010/main"/>
                </a:ext>
              </a:extLst>
            </a:blip>
            <a:stretch>
              <a:fillRect/>
            </a:stretch>
          </p:blipFill>
          <p:spPr>
            <a:xfrm rot="-600000">
              <a:off x="11838974" y="3070875"/>
              <a:ext cx="268168" cy="684877"/>
            </a:xfrm>
            <a:prstGeom prst="rect">
              <a:avLst/>
            </a:prstGeom>
          </p:spPr>
        </p:pic>
        <p:sp>
          <p:nvSpPr>
            <p:cNvPr id="58" name="TextBox 57"/>
            <p:cNvSpPr txBox="1"/>
            <p:nvPr/>
          </p:nvSpPr>
          <p:spPr>
            <a:xfrm>
              <a:off x="11472855" y="3835332"/>
              <a:ext cx="1000406" cy="535531"/>
            </a:xfrm>
            <a:prstGeom prst="rect">
              <a:avLst/>
            </a:prstGeom>
            <a:noFill/>
          </p:spPr>
          <p:txBody>
            <a:bodyPr wrap="square" lIns="0" tIns="0" rIns="0" bIns="0" rtlCol="0">
              <a:spAutoFit/>
            </a:bodyPr>
            <a:lstStyle/>
            <a:p>
              <a:pPr defTabSz="1243038">
                <a:lnSpc>
                  <a:spcPct val="90000"/>
                </a:lnSpc>
                <a:spcBef>
                  <a:spcPct val="20000"/>
                </a:spcBef>
                <a:buSzPct val="80000"/>
              </a:pPr>
              <a:r>
                <a:rPr lang="en-US" sz="1200" dirty="0" smtClean="0">
                  <a:solidFill>
                    <a:srgbClr val="0070C0"/>
                  </a:solidFill>
                </a:rPr>
                <a:t>Multi-Factor</a:t>
              </a:r>
            </a:p>
            <a:p>
              <a:pPr defTabSz="1243038">
                <a:lnSpc>
                  <a:spcPct val="90000"/>
                </a:lnSpc>
                <a:spcBef>
                  <a:spcPct val="20000"/>
                </a:spcBef>
                <a:buSzPct val="80000"/>
              </a:pPr>
              <a:r>
                <a:rPr lang="en-US" sz="1200" dirty="0" smtClean="0">
                  <a:solidFill>
                    <a:srgbClr val="0070C0"/>
                  </a:solidFill>
                </a:rPr>
                <a:t>Authentication</a:t>
              </a:r>
              <a:br>
                <a:rPr lang="en-US" sz="1200" dirty="0" smtClean="0">
                  <a:solidFill>
                    <a:srgbClr val="0070C0"/>
                  </a:solidFill>
                </a:rPr>
              </a:br>
              <a:r>
                <a:rPr lang="en-US" sz="1200" dirty="0" smtClean="0">
                  <a:solidFill>
                    <a:srgbClr val="0070C0"/>
                  </a:solidFill>
                </a:rPr>
                <a:t>Server</a:t>
              </a:r>
              <a:endParaRPr lang="en-US" sz="1200" dirty="0">
                <a:solidFill>
                  <a:srgbClr val="0070C0"/>
                </a:solidFill>
              </a:endParaRPr>
            </a:p>
          </p:txBody>
        </p:sp>
      </p:grpSp>
      <p:grpSp>
        <p:nvGrpSpPr>
          <p:cNvPr id="3" name="Group 2"/>
          <p:cNvGrpSpPr/>
          <p:nvPr/>
        </p:nvGrpSpPr>
        <p:grpSpPr>
          <a:xfrm>
            <a:off x="1792565" y="4534224"/>
            <a:ext cx="1418691" cy="684877"/>
            <a:chOff x="3764475" y="4534224"/>
            <a:chExt cx="1418691" cy="684877"/>
          </a:xfrm>
        </p:grpSpPr>
        <p:sp>
          <p:nvSpPr>
            <p:cNvPr id="62" name="TextBox 61"/>
            <p:cNvSpPr txBox="1"/>
            <p:nvPr/>
          </p:nvSpPr>
          <p:spPr>
            <a:xfrm>
              <a:off x="4182760" y="4604751"/>
              <a:ext cx="1000406" cy="535531"/>
            </a:xfrm>
            <a:prstGeom prst="rect">
              <a:avLst/>
            </a:prstGeom>
            <a:noFill/>
          </p:spPr>
          <p:txBody>
            <a:bodyPr wrap="square" lIns="0" tIns="0" rIns="0" bIns="0" rtlCol="0">
              <a:spAutoFit/>
            </a:bodyPr>
            <a:lstStyle/>
            <a:p>
              <a:pPr defTabSz="1243038">
                <a:lnSpc>
                  <a:spcPct val="90000"/>
                </a:lnSpc>
                <a:spcBef>
                  <a:spcPct val="20000"/>
                </a:spcBef>
                <a:buSzPct val="80000"/>
              </a:pPr>
              <a:r>
                <a:rPr lang="en-US" sz="1200" dirty="0" smtClean="0">
                  <a:solidFill>
                    <a:srgbClr val="0070C0"/>
                  </a:solidFill>
                </a:rPr>
                <a:t>Multi-Factor</a:t>
              </a:r>
            </a:p>
            <a:p>
              <a:pPr defTabSz="1243038">
                <a:lnSpc>
                  <a:spcPct val="90000"/>
                </a:lnSpc>
                <a:spcBef>
                  <a:spcPct val="20000"/>
                </a:spcBef>
                <a:buSzPct val="80000"/>
              </a:pPr>
              <a:r>
                <a:rPr lang="en-US" sz="1200" dirty="0" smtClean="0">
                  <a:solidFill>
                    <a:srgbClr val="0070C0"/>
                  </a:solidFill>
                </a:rPr>
                <a:t>Authentication</a:t>
              </a:r>
              <a:br>
                <a:rPr lang="en-US" sz="1200" dirty="0" smtClean="0">
                  <a:solidFill>
                    <a:srgbClr val="0070C0"/>
                  </a:solidFill>
                </a:rPr>
              </a:br>
              <a:r>
                <a:rPr lang="en-US" sz="1200" dirty="0" smtClean="0">
                  <a:solidFill>
                    <a:srgbClr val="0070C0"/>
                  </a:solidFill>
                </a:rPr>
                <a:t>Server</a:t>
              </a:r>
              <a:endParaRPr lang="en-US" sz="1200" dirty="0">
                <a:solidFill>
                  <a:srgbClr val="0070C0"/>
                </a:solidFill>
              </a:endParaRPr>
            </a:p>
          </p:txBody>
        </p:sp>
        <p:pic>
          <p:nvPicPr>
            <p:cNvPr id="64" name="Picture 63"/>
            <p:cNvPicPr>
              <a:picLocks noChangeAspect="1"/>
            </p:cNvPicPr>
            <p:nvPr/>
          </p:nvPicPr>
          <p:blipFill>
            <a:blip r:embed="rId18"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rot="-600000">
              <a:off x="3764475" y="4534224"/>
              <a:ext cx="268168" cy="684877"/>
            </a:xfrm>
            <a:prstGeom prst="rect">
              <a:avLst/>
            </a:prstGeom>
          </p:spPr>
        </p:pic>
      </p:grpSp>
      <p:grpSp>
        <p:nvGrpSpPr>
          <p:cNvPr id="6" name="Group 5"/>
          <p:cNvGrpSpPr/>
          <p:nvPr/>
        </p:nvGrpSpPr>
        <p:grpSpPr>
          <a:xfrm>
            <a:off x="5598893" y="286635"/>
            <a:ext cx="1979649" cy="1698196"/>
            <a:chOff x="5598893" y="286635"/>
            <a:chExt cx="1979649" cy="1698196"/>
          </a:xfrm>
        </p:grpSpPr>
        <p:pic>
          <p:nvPicPr>
            <p:cNvPr id="73" name="Picture 7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5720196" y="286635"/>
              <a:ext cx="996085" cy="1698196"/>
            </a:xfrm>
            <a:prstGeom prst="rect">
              <a:avLst/>
            </a:prstGeom>
          </p:spPr>
        </p:pic>
        <p:sp>
          <p:nvSpPr>
            <p:cNvPr id="5" name="TextBox 4"/>
            <p:cNvSpPr txBox="1"/>
            <p:nvPr/>
          </p:nvSpPr>
          <p:spPr>
            <a:xfrm>
              <a:off x="5598893" y="1259012"/>
              <a:ext cx="1979649" cy="544765"/>
            </a:xfrm>
            <a:prstGeom prst="rect">
              <a:avLst/>
            </a:prstGeom>
            <a:noFill/>
          </p:spPr>
          <p:txBody>
            <a:bodyPr wrap="square" lIns="182880" tIns="146304" rIns="182880" bIns="146304" rtlCol="0">
              <a:spAutoFit/>
            </a:bodyPr>
            <a:lstStyle/>
            <a:p>
              <a:pPr>
                <a:lnSpc>
                  <a:spcPct val="90000"/>
                </a:lnSpc>
                <a:spcAft>
                  <a:spcPts val="600"/>
                </a:spcAft>
              </a:pPr>
              <a:r>
                <a:rPr lang="en-US" dirty="0" smtClean="0">
                  <a:solidFill>
                    <a:srgbClr val="505050"/>
                  </a:solidFill>
                  <a:latin typeface="Segoe UI Light"/>
                </a:rPr>
                <a:t>User</a:t>
              </a:r>
            </a:p>
          </p:txBody>
        </p:sp>
      </p:grpSp>
    </p:spTree>
    <p:extLst>
      <p:ext uri="{BB962C8B-B14F-4D97-AF65-F5344CB8AC3E}">
        <p14:creationId xmlns:p14="http://schemas.microsoft.com/office/powerpoint/2010/main" val="2512722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 calcmode="lin" valueType="num">
                                      <p:cBhvr>
                                        <p:cTn id="16" dur="250" fill="hold"/>
                                        <p:tgtEl>
                                          <p:spTgt spid="77"/>
                                        </p:tgtEl>
                                        <p:attrNameLst>
                                          <p:attrName>ppt_w</p:attrName>
                                        </p:attrNameLst>
                                      </p:cBhvr>
                                      <p:tavLst>
                                        <p:tav tm="0">
                                          <p:val>
                                            <p:fltVal val="0"/>
                                          </p:val>
                                        </p:tav>
                                        <p:tav tm="100000">
                                          <p:val>
                                            <p:strVal val="#ppt_w"/>
                                          </p:val>
                                        </p:tav>
                                      </p:tavLst>
                                    </p:anim>
                                    <p:anim calcmode="lin" valueType="num">
                                      <p:cBhvr>
                                        <p:cTn id="17" dur="250" fill="hold"/>
                                        <p:tgtEl>
                                          <p:spTgt spid="77"/>
                                        </p:tgtEl>
                                        <p:attrNameLst>
                                          <p:attrName>ppt_h</p:attrName>
                                        </p:attrNameLst>
                                      </p:cBhvr>
                                      <p:tavLst>
                                        <p:tav tm="0">
                                          <p:val>
                                            <p:fltVal val="0"/>
                                          </p:val>
                                        </p:tav>
                                        <p:tav tm="100000">
                                          <p:val>
                                            <p:strVal val="#ppt_h"/>
                                          </p:val>
                                        </p:tav>
                                      </p:tavLst>
                                    </p:anim>
                                    <p:animEffect transition="in" filter="fade">
                                      <p:cBhvr>
                                        <p:cTn id="18" dur="250"/>
                                        <p:tgtEl>
                                          <p:spTgt spid="77"/>
                                        </p:tgtEl>
                                      </p:cBhvr>
                                    </p:animEffect>
                                  </p:childTnLst>
                                </p:cTn>
                              </p:par>
                              <p:par>
                                <p:cTn id="19" presetID="6" presetClass="emph" presetSubtype="0" decel="100000" fill="hold" nodeType="withEffect">
                                  <p:stCondLst>
                                    <p:cond delay="200"/>
                                  </p:stCondLst>
                                  <p:childTnLst>
                                    <p:animScale>
                                      <p:cBhvr>
                                        <p:cTn id="20" dur="250" fill="hold"/>
                                        <p:tgtEl>
                                          <p:spTgt spid="77"/>
                                        </p:tgtEl>
                                      </p:cBhvr>
                                      <p:by x="110000" y="110000"/>
                                    </p:animScale>
                                  </p:childTnLst>
                                </p:cTn>
                              </p:par>
                              <p:par>
                                <p:cTn id="21" presetID="6" presetClass="emph" presetSubtype="0" decel="100000" fill="hold" nodeType="withEffect">
                                  <p:stCondLst>
                                    <p:cond delay="300"/>
                                  </p:stCondLst>
                                  <p:childTnLst>
                                    <p:animScale>
                                      <p:cBhvr>
                                        <p:cTn id="22" dur="250" fill="hold"/>
                                        <p:tgtEl>
                                          <p:spTgt spid="77"/>
                                        </p:tgtEl>
                                      </p:cBhvr>
                                      <p:by x="91000" y="91000"/>
                                    </p:animScale>
                                  </p:childTnLst>
                                </p:cTn>
                              </p:par>
                              <p:par>
                                <p:cTn id="23" presetID="10" presetClass="entr" presetSubtype="0" fill="hold" grpId="0" nodeType="withEffect">
                                  <p:stCondLst>
                                    <p:cond delay="30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childTnLst>
                          </p:cTn>
                        </p:par>
                        <p:par>
                          <p:cTn id="26" fill="hold">
                            <p:stCondLst>
                              <p:cond delay="1800"/>
                            </p:stCondLst>
                            <p:childTnLst>
                              <p:par>
                                <p:cTn id="27" presetID="10" presetClass="entr" presetSubtype="0" fill="hold" nodeType="after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0" presetClass="entr" presetSubtype="0" fill="hold"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par>
                                <p:cTn id="33" presetID="10"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fade">
                                      <p:cBhvr>
                                        <p:cTn id="35" dur="500"/>
                                        <p:tgtEl>
                                          <p:spTgt spid="85"/>
                                        </p:tgtEl>
                                      </p:cBhvr>
                                    </p:animEffect>
                                  </p:childTnLst>
                                </p:cTn>
                              </p:par>
                              <p:par>
                                <p:cTn id="36" presetID="10" presetClass="entr" presetSubtype="0" fill="hold" nodeType="with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500"/>
                                        <p:tgtEl>
                                          <p:spTgt spid="92"/>
                                        </p:tgtEl>
                                      </p:cBhvr>
                                    </p:animEffect>
                                  </p:childTnLst>
                                </p:cTn>
                              </p:par>
                            </p:childTnLst>
                          </p:cTn>
                        </p:par>
                        <p:par>
                          <p:cTn id="39" fill="hold">
                            <p:stCondLst>
                              <p:cond delay="2300"/>
                            </p:stCondLst>
                            <p:childTnLst>
                              <p:par>
                                <p:cTn id="40" presetID="53" presetClass="entr" presetSubtype="16" fill="hold" nodeType="afterEffect">
                                  <p:stCondLst>
                                    <p:cond delay="0"/>
                                  </p:stCondLst>
                                  <p:childTnLst>
                                    <p:set>
                                      <p:cBhvr>
                                        <p:cTn id="41" dur="1" fill="hold">
                                          <p:stCondLst>
                                            <p:cond delay="0"/>
                                          </p:stCondLst>
                                        </p:cTn>
                                        <p:tgtEl>
                                          <p:spTgt spid="94"/>
                                        </p:tgtEl>
                                        <p:attrNameLst>
                                          <p:attrName>style.visibility</p:attrName>
                                        </p:attrNameLst>
                                      </p:cBhvr>
                                      <p:to>
                                        <p:strVal val="visible"/>
                                      </p:to>
                                    </p:set>
                                    <p:anim calcmode="lin" valueType="num">
                                      <p:cBhvr>
                                        <p:cTn id="42" dur="250" fill="hold"/>
                                        <p:tgtEl>
                                          <p:spTgt spid="94"/>
                                        </p:tgtEl>
                                        <p:attrNameLst>
                                          <p:attrName>ppt_w</p:attrName>
                                        </p:attrNameLst>
                                      </p:cBhvr>
                                      <p:tavLst>
                                        <p:tav tm="0">
                                          <p:val>
                                            <p:fltVal val="0"/>
                                          </p:val>
                                        </p:tav>
                                        <p:tav tm="100000">
                                          <p:val>
                                            <p:strVal val="#ppt_w"/>
                                          </p:val>
                                        </p:tav>
                                      </p:tavLst>
                                    </p:anim>
                                    <p:anim calcmode="lin" valueType="num">
                                      <p:cBhvr>
                                        <p:cTn id="43" dur="250" fill="hold"/>
                                        <p:tgtEl>
                                          <p:spTgt spid="94"/>
                                        </p:tgtEl>
                                        <p:attrNameLst>
                                          <p:attrName>ppt_h</p:attrName>
                                        </p:attrNameLst>
                                      </p:cBhvr>
                                      <p:tavLst>
                                        <p:tav tm="0">
                                          <p:val>
                                            <p:fltVal val="0"/>
                                          </p:val>
                                        </p:tav>
                                        <p:tav tm="100000">
                                          <p:val>
                                            <p:strVal val="#ppt_h"/>
                                          </p:val>
                                        </p:tav>
                                      </p:tavLst>
                                    </p:anim>
                                    <p:animEffect transition="in" filter="fade">
                                      <p:cBhvr>
                                        <p:cTn id="44" dur="250"/>
                                        <p:tgtEl>
                                          <p:spTgt spid="94"/>
                                        </p:tgtEl>
                                      </p:cBhvr>
                                    </p:animEffect>
                                  </p:childTnLst>
                                </p:cTn>
                              </p:par>
                              <p:par>
                                <p:cTn id="45" presetID="6" presetClass="emph" presetSubtype="0" decel="100000" fill="hold" nodeType="withEffect">
                                  <p:stCondLst>
                                    <p:cond delay="200"/>
                                  </p:stCondLst>
                                  <p:childTnLst>
                                    <p:animScale>
                                      <p:cBhvr>
                                        <p:cTn id="46" dur="250" fill="hold"/>
                                        <p:tgtEl>
                                          <p:spTgt spid="94"/>
                                        </p:tgtEl>
                                      </p:cBhvr>
                                      <p:by x="110000" y="110000"/>
                                    </p:animScale>
                                  </p:childTnLst>
                                </p:cTn>
                              </p:par>
                              <p:par>
                                <p:cTn id="47" presetID="6" presetClass="emph" presetSubtype="0" decel="100000" fill="hold" nodeType="withEffect">
                                  <p:stCondLst>
                                    <p:cond delay="300"/>
                                  </p:stCondLst>
                                  <p:childTnLst>
                                    <p:animScale>
                                      <p:cBhvr>
                                        <p:cTn id="48" dur="250" fill="hold"/>
                                        <p:tgtEl>
                                          <p:spTgt spid="94"/>
                                        </p:tgtEl>
                                      </p:cBhvr>
                                      <p:by x="91000" y="91000"/>
                                    </p:animScale>
                                  </p:childTnLst>
                                </p:cTn>
                              </p:par>
                            </p:childTnLst>
                          </p:cTn>
                        </p:par>
                        <p:par>
                          <p:cTn id="49" fill="hold">
                            <p:stCondLst>
                              <p:cond delay="2850"/>
                            </p:stCondLst>
                            <p:childTnLst>
                              <p:par>
                                <p:cTn id="50" presetID="22" presetClass="entr" presetSubtype="1" fill="hold" grpId="0" nodeType="afterEffect">
                                  <p:stCondLst>
                                    <p:cond delay="500"/>
                                  </p:stCondLst>
                                  <p:childTnLst>
                                    <p:set>
                                      <p:cBhvr>
                                        <p:cTn id="51" dur="1" fill="hold">
                                          <p:stCondLst>
                                            <p:cond delay="0"/>
                                          </p:stCondLst>
                                        </p:cTn>
                                        <p:tgtEl>
                                          <p:spTgt spid="100"/>
                                        </p:tgtEl>
                                        <p:attrNameLst>
                                          <p:attrName>style.visibility</p:attrName>
                                        </p:attrNameLst>
                                      </p:cBhvr>
                                      <p:to>
                                        <p:strVal val="visible"/>
                                      </p:to>
                                    </p:set>
                                    <p:animEffect transition="in" filter="wipe(up)">
                                      <p:cBhvr>
                                        <p:cTn id="52" dur="500"/>
                                        <p:tgtEl>
                                          <p:spTgt spid="100"/>
                                        </p:tgtEl>
                                      </p:cBhvr>
                                    </p:animEffect>
                                  </p:childTnLst>
                                </p:cTn>
                              </p:par>
                            </p:childTnLst>
                          </p:cTn>
                        </p:par>
                        <p:par>
                          <p:cTn id="53" fill="hold">
                            <p:stCondLst>
                              <p:cond delay="3850"/>
                            </p:stCondLst>
                            <p:childTnLst>
                              <p:par>
                                <p:cTn id="54" presetID="22" presetClass="entr" presetSubtype="1" fill="hold" grpId="0" nodeType="afterEffect">
                                  <p:stCondLst>
                                    <p:cond delay="450"/>
                                  </p:stCondLst>
                                  <p:childTnLst>
                                    <p:set>
                                      <p:cBhvr>
                                        <p:cTn id="55" dur="1" fill="hold">
                                          <p:stCondLst>
                                            <p:cond delay="0"/>
                                          </p:stCondLst>
                                        </p:cTn>
                                        <p:tgtEl>
                                          <p:spTgt spid="102"/>
                                        </p:tgtEl>
                                        <p:attrNameLst>
                                          <p:attrName>style.visibility</p:attrName>
                                        </p:attrNameLst>
                                      </p:cBhvr>
                                      <p:to>
                                        <p:strVal val="visible"/>
                                      </p:to>
                                    </p:set>
                                    <p:animEffect transition="in" filter="wipe(up)">
                                      <p:cBhvr>
                                        <p:cTn id="56" dur="500"/>
                                        <p:tgtEl>
                                          <p:spTgt spid="102"/>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500"/>
                                        <p:tgtEl>
                                          <p:spTgt spid="101"/>
                                        </p:tgtEl>
                                      </p:cBhvr>
                                    </p:animEffect>
                                  </p:childTnLst>
                                </p:cTn>
                              </p:par>
                            </p:childTnLst>
                          </p:cTn>
                        </p:par>
                        <p:par>
                          <p:cTn id="60" fill="hold">
                            <p:stCondLst>
                              <p:cond delay="4850"/>
                            </p:stCondLst>
                            <p:childTnLst>
                              <p:par>
                                <p:cTn id="61" presetID="53" presetClass="entr" presetSubtype="16"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250" fill="hold"/>
                                        <p:tgtEl>
                                          <p:spTgt spid="3"/>
                                        </p:tgtEl>
                                        <p:attrNameLst>
                                          <p:attrName>ppt_w</p:attrName>
                                        </p:attrNameLst>
                                      </p:cBhvr>
                                      <p:tavLst>
                                        <p:tav tm="0">
                                          <p:val>
                                            <p:fltVal val="0"/>
                                          </p:val>
                                        </p:tav>
                                        <p:tav tm="100000">
                                          <p:val>
                                            <p:strVal val="#ppt_w"/>
                                          </p:val>
                                        </p:tav>
                                      </p:tavLst>
                                    </p:anim>
                                    <p:anim calcmode="lin" valueType="num">
                                      <p:cBhvr>
                                        <p:cTn id="64" dur="250" fill="hold"/>
                                        <p:tgtEl>
                                          <p:spTgt spid="3"/>
                                        </p:tgtEl>
                                        <p:attrNameLst>
                                          <p:attrName>ppt_h</p:attrName>
                                        </p:attrNameLst>
                                      </p:cBhvr>
                                      <p:tavLst>
                                        <p:tav tm="0">
                                          <p:val>
                                            <p:fltVal val="0"/>
                                          </p:val>
                                        </p:tav>
                                        <p:tav tm="100000">
                                          <p:val>
                                            <p:strVal val="#ppt_h"/>
                                          </p:val>
                                        </p:tav>
                                      </p:tavLst>
                                    </p:anim>
                                    <p:animEffect transition="in" filter="fade">
                                      <p:cBhvr>
                                        <p:cTn id="65" dur="250"/>
                                        <p:tgtEl>
                                          <p:spTgt spid="3"/>
                                        </p:tgtEl>
                                      </p:cBhvr>
                                    </p:animEffect>
                                  </p:childTnLst>
                                </p:cTn>
                              </p:par>
                              <p:par>
                                <p:cTn id="66" presetID="6" presetClass="emph" presetSubtype="0" decel="100000" fill="hold" nodeType="withEffect">
                                  <p:stCondLst>
                                    <p:cond delay="200"/>
                                  </p:stCondLst>
                                  <p:childTnLst>
                                    <p:animScale>
                                      <p:cBhvr>
                                        <p:cTn id="67" dur="250" fill="hold"/>
                                        <p:tgtEl>
                                          <p:spTgt spid="3"/>
                                        </p:tgtEl>
                                      </p:cBhvr>
                                      <p:by x="110000" y="110000"/>
                                    </p:animScale>
                                  </p:childTnLst>
                                </p:cTn>
                              </p:par>
                              <p:par>
                                <p:cTn id="68" presetID="6" presetClass="emph" presetSubtype="0" decel="100000" fill="hold" nodeType="withEffect">
                                  <p:stCondLst>
                                    <p:cond delay="300"/>
                                  </p:stCondLst>
                                  <p:childTnLst>
                                    <p:animScale>
                                      <p:cBhvr>
                                        <p:cTn id="69" dur="250" fill="hold"/>
                                        <p:tgtEl>
                                          <p:spTgt spid="3"/>
                                        </p:tgtEl>
                                      </p:cBhvr>
                                      <p:by x="91000" y="91000"/>
                                    </p:animScale>
                                  </p:childTnLst>
                                </p:cTn>
                              </p:par>
                            </p:childTnLst>
                          </p:cTn>
                        </p:par>
                        <p:par>
                          <p:cTn id="70" fill="hold">
                            <p:stCondLst>
                              <p:cond delay="5400"/>
                            </p:stCondLst>
                            <p:childTnLst>
                              <p:par>
                                <p:cTn id="71" presetID="53" presetClass="entr" presetSubtype="16"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250" fill="hold"/>
                                        <p:tgtEl>
                                          <p:spTgt spid="16"/>
                                        </p:tgtEl>
                                        <p:attrNameLst>
                                          <p:attrName>ppt_w</p:attrName>
                                        </p:attrNameLst>
                                      </p:cBhvr>
                                      <p:tavLst>
                                        <p:tav tm="0">
                                          <p:val>
                                            <p:fltVal val="0"/>
                                          </p:val>
                                        </p:tav>
                                        <p:tav tm="100000">
                                          <p:val>
                                            <p:strVal val="#ppt_w"/>
                                          </p:val>
                                        </p:tav>
                                      </p:tavLst>
                                    </p:anim>
                                    <p:anim calcmode="lin" valueType="num">
                                      <p:cBhvr>
                                        <p:cTn id="74" dur="250" fill="hold"/>
                                        <p:tgtEl>
                                          <p:spTgt spid="16"/>
                                        </p:tgtEl>
                                        <p:attrNameLst>
                                          <p:attrName>ppt_h</p:attrName>
                                        </p:attrNameLst>
                                      </p:cBhvr>
                                      <p:tavLst>
                                        <p:tav tm="0">
                                          <p:val>
                                            <p:fltVal val="0"/>
                                          </p:val>
                                        </p:tav>
                                        <p:tav tm="100000">
                                          <p:val>
                                            <p:strVal val="#ppt_h"/>
                                          </p:val>
                                        </p:tav>
                                      </p:tavLst>
                                    </p:anim>
                                    <p:animEffect transition="in" filter="fade">
                                      <p:cBhvr>
                                        <p:cTn id="75" dur="250"/>
                                        <p:tgtEl>
                                          <p:spTgt spid="16"/>
                                        </p:tgtEl>
                                      </p:cBhvr>
                                    </p:animEffect>
                                  </p:childTnLst>
                                </p:cTn>
                              </p:par>
                              <p:par>
                                <p:cTn id="76" presetID="6" presetClass="emph" presetSubtype="0" decel="100000" fill="hold" nodeType="withEffect">
                                  <p:stCondLst>
                                    <p:cond delay="200"/>
                                  </p:stCondLst>
                                  <p:childTnLst>
                                    <p:animScale>
                                      <p:cBhvr>
                                        <p:cTn id="77" dur="250" fill="hold"/>
                                        <p:tgtEl>
                                          <p:spTgt spid="16"/>
                                        </p:tgtEl>
                                      </p:cBhvr>
                                      <p:by x="110000" y="110000"/>
                                    </p:animScale>
                                  </p:childTnLst>
                                </p:cTn>
                              </p:par>
                              <p:par>
                                <p:cTn id="78" presetID="6" presetClass="emph" presetSubtype="0" decel="100000" fill="hold" nodeType="withEffect">
                                  <p:stCondLst>
                                    <p:cond delay="300"/>
                                  </p:stCondLst>
                                  <p:childTnLst>
                                    <p:animScale>
                                      <p:cBhvr>
                                        <p:cTn id="79" dur="250" fill="hold"/>
                                        <p:tgtEl>
                                          <p:spTgt spid="16"/>
                                        </p:tgtEl>
                                      </p:cBhvr>
                                      <p:by x="91000" y="91000"/>
                                    </p:animScale>
                                  </p:childTnLst>
                                </p:cTn>
                              </p:par>
                            </p:childTnLst>
                          </p:cTn>
                        </p:par>
                        <p:par>
                          <p:cTn id="80" fill="hold">
                            <p:stCondLst>
                              <p:cond delay="5950"/>
                            </p:stCondLst>
                            <p:childTnLst>
                              <p:par>
                                <p:cTn id="81" presetID="22" presetClass="entr" presetSubtype="8" fill="hold" grpId="0" nodeType="afterEffect">
                                  <p:stCondLst>
                                    <p:cond delay="500"/>
                                  </p:stCondLst>
                                  <p:childTnLst>
                                    <p:set>
                                      <p:cBhvr>
                                        <p:cTn id="82" dur="1" fill="hold">
                                          <p:stCondLst>
                                            <p:cond delay="0"/>
                                          </p:stCondLst>
                                        </p:cTn>
                                        <p:tgtEl>
                                          <p:spTgt spid="142"/>
                                        </p:tgtEl>
                                        <p:attrNameLst>
                                          <p:attrName>style.visibility</p:attrName>
                                        </p:attrNameLst>
                                      </p:cBhvr>
                                      <p:to>
                                        <p:strVal val="visible"/>
                                      </p:to>
                                    </p:set>
                                    <p:animEffect transition="in" filter="wipe(left)">
                                      <p:cBhvr>
                                        <p:cTn id="83" dur="500"/>
                                        <p:tgtEl>
                                          <p:spTgt spid="142"/>
                                        </p:tgtEl>
                                      </p:cBhvr>
                                    </p:animEffect>
                                  </p:childTnLst>
                                </p:cTn>
                              </p:par>
                            </p:childTnLst>
                          </p:cTn>
                        </p:par>
                        <p:par>
                          <p:cTn id="84" fill="hold">
                            <p:stCondLst>
                              <p:cond delay="6950"/>
                            </p:stCondLst>
                            <p:childTnLst>
                              <p:par>
                                <p:cTn id="85" presetID="10" presetClass="entr" presetSubtype="0" fill="hold" nodeType="afterEffect">
                                  <p:stCondLst>
                                    <p:cond delay="0"/>
                                  </p:stCondLst>
                                  <p:childTnLst>
                                    <p:set>
                                      <p:cBhvr>
                                        <p:cTn id="86" dur="1" fill="hold">
                                          <p:stCondLst>
                                            <p:cond delay="0"/>
                                          </p:stCondLst>
                                        </p:cTn>
                                        <p:tgtEl>
                                          <p:spTgt spid="143"/>
                                        </p:tgtEl>
                                        <p:attrNameLst>
                                          <p:attrName>style.visibility</p:attrName>
                                        </p:attrNameLst>
                                      </p:cBhvr>
                                      <p:to>
                                        <p:strVal val="visible"/>
                                      </p:to>
                                    </p:set>
                                    <p:animEffect transition="in" filter="fade">
                                      <p:cBhvr>
                                        <p:cTn id="87" dur="500"/>
                                        <p:tgtEl>
                                          <p:spTgt spid="143"/>
                                        </p:tgtEl>
                                      </p:cBhvr>
                                    </p:animEffect>
                                  </p:childTnLst>
                                </p:cTn>
                              </p:par>
                            </p:childTnLst>
                          </p:cTn>
                        </p:par>
                        <p:par>
                          <p:cTn id="88" fill="hold">
                            <p:stCondLst>
                              <p:cond delay="7450"/>
                            </p:stCondLst>
                            <p:childTnLst>
                              <p:par>
                                <p:cTn id="89" presetID="53" presetClass="entr" presetSubtype="16" fill="hold" nodeType="after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p:cTn id="91" dur="250" fill="hold"/>
                                        <p:tgtEl>
                                          <p:spTgt spid="4"/>
                                        </p:tgtEl>
                                        <p:attrNameLst>
                                          <p:attrName>ppt_w</p:attrName>
                                        </p:attrNameLst>
                                      </p:cBhvr>
                                      <p:tavLst>
                                        <p:tav tm="0">
                                          <p:val>
                                            <p:fltVal val="0"/>
                                          </p:val>
                                        </p:tav>
                                        <p:tav tm="100000">
                                          <p:val>
                                            <p:strVal val="#ppt_w"/>
                                          </p:val>
                                        </p:tav>
                                      </p:tavLst>
                                    </p:anim>
                                    <p:anim calcmode="lin" valueType="num">
                                      <p:cBhvr>
                                        <p:cTn id="92" dur="250" fill="hold"/>
                                        <p:tgtEl>
                                          <p:spTgt spid="4"/>
                                        </p:tgtEl>
                                        <p:attrNameLst>
                                          <p:attrName>ppt_h</p:attrName>
                                        </p:attrNameLst>
                                      </p:cBhvr>
                                      <p:tavLst>
                                        <p:tav tm="0">
                                          <p:val>
                                            <p:fltVal val="0"/>
                                          </p:val>
                                        </p:tav>
                                        <p:tav tm="100000">
                                          <p:val>
                                            <p:strVal val="#ppt_h"/>
                                          </p:val>
                                        </p:tav>
                                      </p:tavLst>
                                    </p:anim>
                                    <p:animEffect transition="in" filter="fade">
                                      <p:cBhvr>
                                        <p:cTn id="93" dur="250"/>
                                        <p:tgtEl>
                                          <p:spTgt spid="4"/>
                                        </p:tgtEl>
                                      </p:cBhvr>
                                    </p:animEffect>
                                  </p:childTnLst>
                                </p:cTn>
                              </p:par>
                              <p:par>
                                <p:cTn id="94" presetID="6" presetClass="emph" presetSubtype="0" decel="100000" fill="hold" nodeType="withEffect">
                                  <p:stCondLst>
                                    <p:cond delay="200"/>
                                  </p:stCondLst>
                                  <p:childTnLst>
                                    <p:animScale>
                                      <p:cBhvr>
                                        <p:cTn id="95" dur="250" fill="hold"/>
                                        <p:tgtEl>
                                          <p:spTgt spid="4"/>
                                        </p:tgtEl>
                                      </p:cBhvr>
                                      <p:by x="110000" y="110000"/>
                                    </p:animScale>
                                  </p:childTnLst>
                                </p:cTn>
                              </p:par>
                              <p:par>
                                <p:cTn id="96" presetID="6" presetClass="emph" presetSubtype="0" decel="100000" fill="hold" nodeType="withEffect">
                                  <p:stCondLst>
                                    <p:cond delay="300"/>
                                  </p:stCondLst>
                                  <p:childTnLst>
                                    <p:animScale>
                                      <p:cBhvr>
                                        <p:cTn id="97" dur="250" fill="hold"/>
                                        <p:tgtEl>
                                          <p:spTgt spid="4"/>
                                        </p:tgtEl>
                                      </p:cBhvr>
                                      <p:by x="91000" y="91000"/>
                                    </p:animScale>
                                  </p:childTnLst>
                                </p:cTn>
                              </p:par>
                            </p:childTnLst>
                          </p:cTn>
                        </p:par>
                        <p:par>
                          <p:cTn id="98" fill="hold">
                            <p:stCondLst>
                              <p:cond delay="8000"/>
                            </p:stCondLst>
                            <p:childTnLst>
                              <p:par>
                                <p:cTn id="99" presetID="22" presetClass="entr" presetSubtype="4" fill="hold" grpId="0" nodeType="afterEffect">
                                  <p:stCondLst>
                                    <p:cond delay="500"/>
                                  </p:stCondLst>
                                  <p:childTnLst>
                                    <p:set>
                                      <p:cBhvr>
                                        <p:cTn id="100" dur="1" fill="hold">
                                          <p:stCondLst>
                                            <p:cond delay="0"/>
                                          </p:stCondLst>
                                        </p:cTn>
                                        <p:tgtEl>
                                          <p:spTgt spid="149"/>
                                        </p:tgtEl>
                                        <p:attrNameLst>
                                          <p:attrName>style.visibility</p:attrName>
                                        </p:attrNameLst>
                                      </p:cBhvr>
                                      <p:to>
                                        <p:strVal val="visible"/>
                                      </p:to>
                                    </p:set>
                                    <p:animEffect transition="in" filter="wipe(down)">
                                      <p:cBhvr>
                                        <p:cTn id="101" dur="500"/>
                                        <p:tgtEl>
                                          <p:spTgt spid="149"/>
                                        </p:tgtEl>
                                      </p:cBhvr>
                                    </p:animEffect>
                                  </p:childTnLst>
                                </p:cTn>
                              </p:par>
                              <p:par>
                                <p:cTn id="102" presetID="10" presetClass="entr" presetSubtype="0" fill="hold" nodeType="withEffect">
                                  <p:stCondLst>
                                    <p:cond delay="0"/>
                                  </p:stCondLst>
                                  <p:childTnLst>
                                    <p:set>
                                      <p:cBhvr>
                                        <p:cTn id="103" dur="1" fill="hold">
                                          <p:stCondLst>
                                            <p:cond delay="0"/>
                                          </p:stCondLst>
                                        </p:cTn>
                                        <p:tgtEl>
                                          <p:spTgt spid="158"/>
                                        </p:tgtEl>
                                        <p:attrNameLst>
                                          <p:attrName>style.visibility</p:attrName>
                                        </p:attrNameLst>
                                      </p:cBhvr>
                                      <p:to>
                                        <p:strVal val="visible"/>
                                      </p:to>
                                    </p:set>
                                    <p:animEffect transition="in" filter="fade">
                                      <p:cBhvr>
                                        <p:cTn id="104" dur="500"/>
                                        <p:tgtEl>
                                          <p:spTgt spid="158"/>
                                        </p:tgtEl>
                                      </p:cBhvr>
                                    </p:animEffect>
                                  </p:childTnLst>
                                </p:cTn>
                              </p:par>
                            </p:childTnLst>
                          </p:cTn>
                        </p:par>
                        <p:par>
                          <p:cTn id="105" fill="hold">
                            <p:stCondLst>
                              <p:cond delay="9000"/>
                            </p:stCondLst>
                            <p:childTnLst>
                              <p:par>
                                <p:cTn id="106" presetID="53" presetClass="entr" presetSubtype="16" fill="hold" nodeType="afterEffect">
                                  <p:stCondLst>
                                    <p:cond delay="0"/>
                                  </p:stCondLst>
                                  <p:childTnLst>
                                    <p:set>
                                      <p:cBhvr>
                                        <p:cTn id="107" dur="1" fill="hold">
                                          <p:stCondLst>
                                            <p:cond delay="0"/>
                                          </p:stCondLst>
                                        </p:cTn>
                                        <p:tgtEl>
                                          <p:spTgt spid="155"/>
                                        </p:tgtEl>
                                        <p:attrNameLst>
                                          <p:attrName>style.visibility</p:attrName>
                                        </p:attrNameLst>
                                      </p:cBhvr>
                                      <p:to>
                                        <p:strVal val="visible"/>
                                      </p:to>
                                    </p:set>
                                    <p:anim calcmode="lin" valueType="num">
                                      <p:cBhvr>
                                        <p:cTn id="108" dur="250" fill="hold"/>
                                        <p:tgtEl>
                                          <p:spTgt spid="155"/>
                                        </p:tgtEl>
                                        <p:attrNameLst>
                                          <p:attrName>ppt_w</p:attrName>
                                        </p:attrNameLst>
                                      </p:cBhvr>
                                      <p:tavLst>
                                        <p:tav tm="0">
                                          <p:val>
                                            <p:fltVal val="0"/>
                                          </p:val>
                                        </p:tav>
                                        <p:tav tm="100000">
                                          <p:val>
                                            <p:strVal val="#ppt_w"/>
                                          </p:val>
                                        </p:tav>
                                      </p:tavLst>
                                    </p:anim>
                                    <p:anim calcmode="lin" valueType="num">
                                      <p:cBhvr>
                                        <p:cTn id="109" dur="250" fill="hold"/>
                                        <p:tgtEl>
                                          <p:spTgt spid="155"/>
                                        </p:tgtEl>
                                        <p:attrNameLst>
                                          <p:attrName>ppt_h</p:attrName>
                                        </p:attrNameLst>
                                      </p:cBhvr>
                                      <p:tavLst>
                                        <p:tav tm="0">
                                          <p:val>
                                            <p:fltVal val="0"/>
                                          </p:val>
                                        </p:tav>
                                        <p:tav tm="100000">
                                          <p:val>
                                            <p:strVal val="#ppt_h"/>
                                          </p:val>
                                        </p:tav>
                                      </p:tavLst>
                                    </p:anim>
                                    <p:animEffect transition="in" filter="fade">
                                      <p:cBhvr>
                                        <p:cTn id="110" dur="250"/>
                                        <p:tgtEl>
                                          <p:spTgt spid="155"/>
                                        </p:tgtEl>
                                      </p:cBhvr>
                                    </p:animEffect>
                                  </p:childTnLst>
                                </p:cTn>
                              </p:par>
                              <p:par>
                                <p:cTn id="111" presetID="6" presetClass="emph" presetSubtype="0" decel="100000" fill="hold" nodeType="withEffect">
                                  <p:stCondLst>
                                    <p:cond delay="200"/>
                                  </p:stCondLst>
                                  <p:childTnLst>
                                    <p:animScale>
                                      <p:cBhvr>
                                        <p:cTn id="112" dur="250" fill="hold"/>
                                        <p:tgtEl>
                                          <p:spTgt spid="155"/>
                                        </p:tgtEl>
                                      </p:cBhvr>
                                      <p:by x="110000" y="110000"/>
                                    </p:animScale>
                                  </p:childTnLst>
                                </p:cTn>
                              </p:par>
                              <p:par>
                                <p:cTn id="113" presetID="6" presetClass="emph" presetSubtype="0" decel="100000" fill="hold" nodeType="withEffect">
                                  <p:stCondLst>
                                    <p:cond delay="300"/>
                                  </p:stCondLst>
                                  <p:childTnLst>
                                    <p:animScale>
                                      <p:cBhvr>
                                        <p:cTn id="114" dur="250" fill="hold"/>
                                        <p:tgtEl>
                                          <p:spTgt spid="155"/>
                                        </p:tgtEl>
                                      </p:cBhvr>
                                      <p:by x="91000" y="91000"/>
                                    </p:animScale>
                                  </p:childTnLst>
                                </p:cTn>
                              </p:par>
                              <p:par>
                                <p:cTn id="115" presetID="10" presetClass="entr" presetSubtype="0" fill="hold" grpId="0" nodeType="withEffect">
                                  <p:stCondLst>
                                    <p:cond delay="300"/>
                                  </p:stCondLst>
                                  <p:childTnLst>
                                    <p:set>
                                      <p:cBhvr>
                                        <p:cTn id="116" dur="1" fill="hold">
                                          <p:stCondLst>
                                            <p:cond delay="0"/>
                                          </p:stCondLst>
                                        </p:cTn>
                                        <p:tgtEl>
                                          <p:spTgt spid="152"/>
                                        </p:tgtEl>
                                        <p:attrNameLst>
                                          <p:attrName>style.visibility</p:attrName>
                                        </p:attrNameLst>
                                      </p:cBhvr>
                                      <p:to>
                                        <p:strVal val="visible"/>
                                      </p:to>
                                    </p:set>
                                    <p:animEffect transition="in" filter="fade">
                                      <p:cBhvr>
                                        <p:cTn id="117" dur="500"/>
                                        <p:tgtEl>
                                          <p:spTgt spid="152"/>
                                        </p:tgtEl>
                                      </p:cBhvr>
                                    </p:animEffect>
                                  </p:childTnLst>
                                </p:cTn>
                              </p:par>
                            </p:childTnLst>
                          </p:cTn>
                        </p:par>
                      </p:childTnLst>
                    </p:cTn>
                  </p:par>
                  <p:par>
                    <p:cTn id="118" fill="hold">
                      <p:stCondLst>
                        <p:cond delay="indefinite"/>
                      </p:stCondLst>
                      <p:childTnLst>
                        <p:par>
                          <p:cTn id="119" fill="hold">
                            <p:stCondLst>
                              <p:cond delay="0"/>
                            </p:stCondLst>
                            <p:childTnLst>
                              <p:par>
                                <p:cTn id="120" presetID="53" presetClass="entr" presetSubtype="16" fill="hold" nodeType="clickEffect">
                                  <p:stCondLst>
                                    <p:cond delay="0"/>
                                  </p:stCondLst>
                                  <p:childTnLst>
                                    <p:set>
                                      <p:cBhvr>
                                        <p:cTn id="121" dur="1" fill="hold">
                                          <p:stCondLst>
                                            <p:cond delay="0"/>
                                          </p:stCondLst>
                                        </p:cTn>
                                        <p:tgtEl>
                                          <p:spTgt spid="19"/>
                                        </p:tgtEl>
                                        <p:attrNameLst>
                                          <p:attrName>style.visibility</p:attrName>
                                        </p:attrNameLst>
                                      </p:cBhvr>
                                      <p:to>
                                        <p:strVal val="visible"/>
                                      </p:to>
                                    </p:set>
                                    <p:anim calcmode="lin" valueType="num">
                                      <p:cBhvr>
                                        <p:cTn id="122" dur="250" fill="hold"/>
                                        <p:tgtEl>
                                          <p:spTgt spid="19"/>
                                        </p:tgtEl>
                                        <p:attrNameLst>
                                          <p:attrName>ppt_w</p:attrName>
                                        </p:attrNameLst>
                                      </p:cBhvr>
                                      <p:tavLst>
                                        <p:tav tm="0">
                                          <p:val>
                                            <p:fltVal val="0"/>
                                          </p:val>
                                        </p:tav>
                                        <p:tav tm="100000">
                                          <p:val>
                                            <p:strVal val="#ppt_w"/>
                                          </p:val>
                                        </p:tav>
                                      </p:tavLst>
                                    </p:anim>
                                    <p:anim calcmode="lin" valueType="num">
                                      <p:cBhvr>
                                        <p:cTn id="123" dur="250" fill="hold"/>
                                        <p:tgtEl>
                                          <p:spTgt spid="19"/>
                                        </p:tgtEl>
                                        <p:attrNameLst>
                                          <p:attrName>ppt_h</p:attrName>
                                        </p:attrNameLst>
                                      </p:cBhvr>
                                      <p:tavLst>
                                        <p:tav tm="0">
                                          <p:val>
                                            <p:fltVal val="0"/>
                                          </p:val>
                                        </p:tav>
                                        <p:tav tm="100000">
                                          <p:val>
                                            <p:strVal val="#ppt_h"/>
                                          </p:val>
                                        </p:tav>
                                      </p:tavLst>
                                    </p:anim>
                                    <p:animEffect transition="in" filter="fade">
                                      <p:cBhvr>
                                        <p:cTn id="124" dur="250"/>
                                        <p:tgtEl>
                                          <p:spTgt spid="19"/>
                                        </p:tgtEl>
                                      </p:cBhvr>
                                    </p:animEffect>
                                  </p:childTnLst>
                                </p:cTn>
                              </p:par>
                              <p:par>
                                <p:cTn id="125" presetID="6" presetClass="emph" presetSubtype="0" decel="100000" fill="hold" nodeType="withEffect">
                                  <p:stCondLst>
                                    <p:cond delay="200"/>
                                  </p:stCondLst>
                                  <p:childTnLst>
                                    <p:animScale>
                                      <p:cBhvr>
                                        <p:cTn id="126" dur="250" fill="hold"/>
                                        <p:tgtEl>
                                          <p:spTgt spid="19"/>
                                        </p:tgtEl>
                                      </p:cBhvr>
                                      <p:by x="110000" y="110000"/>
                                    </p:animScale>
                                  </p:childTnLst>
                                </p:cTn>
                              </p:par>
                              <p:par>
                                <p:cTn id="127" presetID="6" presetClass="emph" presetSubtype="0" decel="100000" fill="hold" nodeType="withEffect">
                                  <p:stCondLst>
                                    <p:cond delay="300"/>
                                  </p:stCondLst>
                                  <p:childTnLst>
                                    <p:animScale>
                                      <p:cBhvr>
                                        <p:cTn id="128" dur="250" fill="hold"/>
                                        <p:tgtEl>
                                          <p:spTgt spid="19"/>
                                        </p:tgtEl>
                                      </p:cBhvr>
                                      <p:by x="91000" y="91000"/>
                                    </p:animScale>
                                  </p:childTnLst>
                                </p:cTn>
                              </p:par>
                            </p:childTnLst>
                          </p:cTn>
                        </p:par>
                        <p:par>
                          <p:cTn id="129" fill="hold">
                            <p:stCondLst>
                              <p:cond delay="550"/>
                            </p:stCondLst>
                            <p:childTnLst>
                              <p:par>
                                <p:cTn id="130" presetID="22" presetClass="entr" presetSubtype="1" fill="hold" grpId="0" nodeType="afterEffect">
                                  <p:stCondLst>
                                    <p:cond delay="0"/>
                                  </p:stCondLst>
                                  <p:childTnLst>
                                    <p:set>
                                      <p:cBhvr>
                                        <p:cTn id="131" dur="1" fill="hold">
                                          <p:stCondLst>
                                            <p:cond delay="0"/>
                                          </p:stCondLst>
                                        </p:cTn>
                                        <p:tgtEl>
                                          <p:spTgt spid="176"/>
                                        </p:tgtEl>
                                        <p:attrNameLst>
                                          <p:attrName>style.visibility</p:attrName>
                                        </p:attrNameLst>
                                      </p:cBhvr>
                                      <p:to>
                                        <p:strVal val="visible"/>
                                      </p:to>
                                    </p:set>
                                    <p:animEffect transition="in" filter="wipe(up)">
                                      <p:cBhvr>
                                        <p:cTn id="132" dur="500"/>
                                        <p:tgtEl>
                                          <p:spTgt spid="176"/>
                                        </p:tgtEl>
                                      </p:cBhvr>
                                    </p:animEffect>
                                  </p:childTnLst>
                                </p:cTn>
                              </p:par>
                            </p:childTnLst>
                          </p:cTn>
                        </p:par>
                        <p:par>
                          <p:cTn id="133" fill="hold">
                            <p:stCondLst>
                              <p:cond delay="1050"/>
                            </p:stCondLst>
                            <p:childTnLst>
                              <p:par>
                                <p:cTn id="134" presetID="22" presetClass="entr" presetSubtype="2" fill="hold" nodeType="afterEffect">
                                  <p:stCondLst>
                                    <p:cond delay="500"/>
                                  </p:stCondLst>
                                  <p:childTnLst>
                                    <p:set>
                                      <p:cBhvr>
                                        <p:cTn id="135" dur="1" fill="hold">
                                          <p:stCondLst>
                                            <p:cond delay="0"/>
                                          </p:stCondLst>
                                        </p:cTn>
                                        <p:tgtEl>
                                          <p:spTgt spid="177"/>
                                        </p:tgtEl>
                                        <p:attrNameLst>
                                          <p:attrName>style.visibility</p:attrName>
                                        </p:attrNameLst>
                                      </p:cBhvr>
                                      <p:to>
                                        <p:strVal val="visible"/>
                                      </p:to>
                                    </p:set>
                                    <p:animEffect transition="in" filter="wipe(right)">
                                      <p:cBhvr>
                                        <p:cTn id="136" dur="500"/>
                                        <p:tgtEl>
                                          <p:spTgt spid="177"/>
                                        </p:tgtEl>
                                      </p:cBhvr>
                                    </p:animEffect>
                                  </p:childTnLst>
                                </p:cTn>
                              </p:par>
                              <p:par>
                                <p:cTn id="137" presetID="10" presetClass="entr" presetSubtype="0" fill="hold" grpId="0" nodeType="withEffect">
                                  <p:stCondLst>
                                    <p:cond delay="500"/>
                                  </p:stCondLst>
                                  <p:childTnLst>
                                    <p:set>
                                      <p:cBhvr>
                                        <p:cTn id="138" dur="1" fill="hold">
                                          <p:stCondLst>
                                            <p:cond delay="0"/>
                                          </p:stCondLst>
                                        </p:cTn>
                                        <p:tgtEl>
                                          <p:spTgt spid="178"/>
                                        </p:tgtEl>
                                        <p:attrNameLst>
                                          <p:attrName>style.visibility</p:attrName>
                                        </p:attrNameLst>
                                      </p:cBhvr>
                                      <p:to>
                                        <p:strVal val="visible"/>
                                      </p:to>
                                    </p:set>
                                    <p:animEffect transition="in" filter="fade">
                                      <p:cBhvr>
                                        <p:cTn id="139" dur="500"/>
                                        <p:tgtEl>
                                          <p:spTgt spid="178"/>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nodeType="clickEffect">
                                  <p:stCondLst>
                                    <p:cond delay="0"/>
                                  </p:stCondLst>
                                  <p:childTnLst>
                                    <p:set>
                                      <p:cBhvr>
                                        <p:cTn id="143" dur="1" fill="hold">
                                          <p:stCondLst>
                                            <p:cond delay="0"/>
                                          </p:stCondLst>
                                        </p:cTn>
                                        <p:tgtEl>
                                          <p:spTgt spid="179"/>
                                        </p:tgtEl>
                                        <p:attrNameLst>
                                          <p:attrName>style.visibility</p:attrName>
                                        </p:attrNameLst>
                                      </p:cBhvr>
                                      <p:to>
                                        <p:strVal val="visible"/>
                                      </p:to>
                                    </p:set>
                                    <p:animEffect transition="in" filter="wipe(left)">
                                      <p:cBhvr>
                                        <p:cTn id="144" dur="500"/>
                                        <p:tgtEl>
                                          <p:spTgt spid="179"/>
                                        </p:tgtEl>
                                      </p:cBhvr>
                                    </p:animEffect>
                                  </p:childTnLst>
                                </p:cTn>
                              </p:par>
                            </p:childTnLst>
                          </p:cTn>
                        </p:par>
                        <p:par>
                          <p:cTn id="145" fill="hold">
                            <p:stCondLst>
                              <p:cond delay="500"/>
                            </p:stCondLst>
                            <p:childTnLst>
                              <p:par>
                                <p:cTn id="146" presetID="53" presetClass="entr" presetSubtype="16" fill="hold" nodeType="afterEffect">
                                  <p:stCondLst>
                                    <p:cond delay="0"/>
                                  </p:stCondLst>
                                  <p:childTnLst>
                                    <p:set>
                                      <p:cBhvr>
                                        <p:cTn id="147" dur="1" fill="hold">
                                          <p:stCondLst>
                                            <p:cond delay="0"/>
                                          </p:stCondLst>
                                        </p:cTn>
                                        <p:tgtEl>
                                          <p:spTgt spid="2"/>
                                        </p:tgtEl>
                                        <p:attrNameLst>
                                          <p:attrName>style.visibility</p:attrName>
                                        </p:attrNameLst>
                                      </p:cBhvr>
                                      <p:to>
                                        <p:strVal val="visible"/>
                                      </p:to>
                                    </p:set>
                                    <p:anim calcmode="lin" valueType="num">
                                      <p:cBhvr>
                                        <p:cTn id="148" dur="250" fill="hold"/>
                                        <p:tgtEl>
                                          <p:spTgt spid="2"/>
                                        </p:tgtEl>
                                        <p:attrNameLst>
                                          <p:attrName>ppt_w</p:attrName>
                                        </p:attrNameLst>
                                      </p:cBhvr>
                                      <p:tavLst>
                                        <p:tav tm="0">
                                          <p:val>
                                            <p:fltVal val="0"/>
                                          </p:val>
                                        </p:tav>
                                        <p:tav tm="100000">
                                          <p:val>
                                            <p:strVal val="#ppt_w"/>
                                          </p:val>
                                        </p:tav>
                                      </p:tavLst>
                                    </p:anim>
                                    <p:anim calcmode="lin" valueType="num">
                                      <p:cBhvr>
                                        <p:cTn id="149" dur="250" fill="hold"/>
                                        <p:tgtEl>
                                          <p:spTgt spid="2"/>
                                        </p:tgtEl>
                                        <p:attrNameLst>
                                          <p:attrName>ppt_h</p:attrName>
                                        </p:attrNameLst>
                                      </p:cBhvr>
                                      <p:tavLst>
                                        <p:tav tm="0">
                                          <p:val>
                                            <p:fltVal val="0"/>
                                          </p:val>
                                        </p:tav>
                                        <p:tav tm="100000">
                                          <p:val>
                                            <p:strVal val="#ppt_h"/>
                                          </p:val>
                                        </p:tav>
                                      </p:tavLst>
                                    </p:anim>
                                    <p:animEffect transition="in" filter="fade">
                                      <p:cBhvr>
                                        <p:cTn id="150" dur="250"/>
                                        <p:tgtEl>
                                          <p:spTgt spid="2"/>
                                        </p:tgtEl>
                                      </p:cBhvr>
                                    </p:animEffect>
                                  </p:childTnLst>
                                </p:cTn>
                              </p:par>
                              <p:par>
                                <p:cTn id="151" presetID="6" presetClass="emph" presetSubtype="0" decel="100000" fill="hold" nodeType="withEffect">
                                  <p:stCondLst>
                                    <p:cond delay="200"/>
                                  </p:stCondLst>
                                  <p:childTnLst>
                                    <p:animScale>
                                      <p:cBhvr>
                                        <p:cTn id="152" dur="250" fill="hold"/>
                                        <p:tgtEl>
                                          <p:spTgt spid="2"/>
                                        </p:tgtEl>
                                      </p:cBhvr>
                                      <p:by x="110000" y="110000"/>
                                    </p:animScale>
                                  </p:childTnLst>
                                </p:cTn>
                              </p:par>
                              <p:par>
                                <p:cTn id="153" presetID="6" presetClass="emph" presetSubtype="0" decel="100000" fill="hold" nodeType="withEffect">
                                  <p:stCondLst>
                                    <p:cond delay="300"/>
                                  </p:stCondLst>
                                  <p:childTnLst>
                                    <p:animScale>
                                      <p:cBhvr>
                                        <p:cTn id="154" dur="250" fill="hold"/>
                                        <p:tgtEl>
                                          <p:spTgt spid="2"/>
                                        </p:tgtEl>
                                      </p:cBhvr>
                                      <p:by x="91000" y="91000"/>
                                    </p:animScale>
                                  </p:childTnLst>
                                </p:cTn>
                              </p:par>
                              <p:par>
                                <p:cTn id="155" presetID="22" presetClass="entr" presetSubtype="8" fill="hold" nodeType="withEffect">
                                  <p:stCondLst>
                                    <p:cond delay="300"/>
                                  </p:stCondLst>
                                  <p:childTnLst>
                                    <p:set>
                                      <p:cBhvr>
                                        <p:cTn id="156" dur="1" fill="hold">
                                          <p:stCondLst>
                                            <p:cond delay="0"/>
                                          </p:stCondLst>
                                        </p:cTn>
                                        <p:tgtEl>
                                          <p:spTgt spid="191"/>
                                        </p:tgtEl>
                                        <p:attrNameLst>
                                          <p:attrName>style.visibility</p:attrName>
                                        </p:attrNameLst>
                                      </p:cBhvr>
                                      <p:to>
                                        <p:strVal val="visible"/>
                                      </p:to>
                                    </p:set>
                                    <p:animEffect transition="in" filter="wipe(left)">
                                      <p:cBhvr>
                                        <p:cTn id="157" dur="500"/>
                                        <p:tgtEl>
                                          <p:spTgt spid="19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nodeType="clickEffect">
                                  <p:stCondLst>
                                    <p:cond delay="0"/>
                                  </p:stCondLst>
                                  <p:childTnLst>
                                    <p:set>
                                      <p:cBhvr>
                                        <p:cTn id="161" dur="1" fill="hold">
                                          <p:stCondLst>
                                            <p:cond delay="0"/>
                                          </p:stCondLst>
                                        </p:cTn>
                                        <p:tgtEl>
                                          <p:spTgt spid="192"/>
                                        </p:tgtEl>
                                        <p:attrNameLst>
                                          <p:attrName>style.visibility</p:attrName>
                                        </p:attrNameLst>
                                      </p:cBhvr>
                                      <p:to>
                                        <p:strVal val="visible"/>
                                      </p:to>
                                    </p:set>
                                    <p:animEffect transition="in" filter="wipe(left)">
                                      <p:cBhvr>
                                        <p:cTn id="162" dur="500"/>
                                        <p:tgtEl>
                                          <p:spTgt spid="192"/>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93"/>
                                        </p:tgtEl>
                                        <p:attrNameLst>
                                          <p:attrName>style.visibility</p:attrName>
                                        </p:attrNameLst>
                                      </p:cBhvr>
                                      <p:to>
                                        <p:strVal val="visible"/>
                                      </p:to>
                                    </p:set>
                                    <p:animEffect transition="in" filter="fade">
                                      <p:cBhvr>
                                        <p:cTn id="165"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75" grpId="0"/>
      <p:bldP spid="100" grpId="0" animBg="1"/>
      <p:bldP spid="101" grpId="0"/>
      <p:bldP spid="102" grpId="0" animBg="1"/>
      <p:bldP spid="142" grpId="0" animBg="1"/>
      <p:bldP spid="149" grpId="0" animBg="1"/>
      <p:bldP spid="152" grpId="0"/>
      <p:bldP spid="176" grpId="0" animBg="1"/>
      <p:bldP spid="178" grpId="0"/>
      <p:bldP spid="193"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1722437" y="205297"/>
            <a:ext cx="11889564" cy="917575"/>
          </a:xfrm>
        </p:spPr>
        <p:txBody>
          <a:bodyPr/>
          <a:lstStyle/>
          <a:p>
            <a:r>
              <a:rPr lang="en-US" sz="4400" dirty="0" smtClean="0"/>
              <a:t>Privileged Identity Management</a:t>
            </a:r>
            <a:endParaRPr lang="en-US" sz="4400" dirty="0"/>
          </a:p>
        </p:txBody>
      </p:sp>
      <p:sp>
        <p:nvSpPr>
          <p:cNvPr id="8" name="Text Placeholder 7"/>
          <p:cNvSpPr>
            <a:spLocks noGrp="1"/>
          </p:cNvSpPr>
          <p:nvPr>
            <p:ph type="body" sz="quarter" idx="10"/>
          </p:nvPr>
        </p:nvSpPr>
        <p:spPr>
          <a:xfrm>
            <a:off x="6523036" y="1212850"/>
            <a:ext cx="5638801" cy="2443746"/>
          </a:xfrm>
        </p:spPr>
        <p:txBody>
          <a:bodyPr/>
          <a:lstStyle/>
          <a:p>
            <a:pPr indent="-571500" defTabSz="914099" fontAlgn="base">
              <a:spcBef>
                <a:spcPts val="600"/>
              </a:spcBef>
              <a:spcAft>
                <a:spcPct val="0"/>
              </a:spcAft>
              <a:buFont typeface="Arial" panose="020B0604020202020204" pitchFamily="34" charset="0"/>
              <a:buChar char="•"/>
            </a:pPr>
            <a:r>
              <a:rPr lang="en-US" sz="2400" spc="-90" dirty="0">
                <a:gradFill>
                  <a:gsLst>
                    <a:gs pos="3670">
                      <a:srgbClr val="505050"/>
                    </a:gs>
                    <a:gs pos="100000">
                      <a:srgbClr val="505050"/>
                    </a:gs>
                  </a:gsLst>
                  <a:lin ang="5400000" scaled="0"/>
                </a:gradFill>
                <a:latin typeface="+mn-lt"/>
              </a:rPr>
              <a:t>Discover, restrict and monitor privileged identities and their access to resources</a:t>
            </a:r>
          </a:p>
          <a:p>
            <a:pPr indent="-571500" defTabSz="914099" fontAlgn="base">
              <a:spcBef>
                <a:spcPts val="600"/>
              </a:spcBef>
              <a:spcAft>
                <a:spcPct val="0"/>
              </a:spcAft>
              <a:buFont typeface="Arial" panose="020B0604020202020204" pitchFamily="34" charset="0"/>
              <a:buChar char="•"/>
            </a:pPr>
            <a:r>
              <a:rPr lang="en-US" sz="2400" spc="-90" dirty="0">
                <a:gradFill>
                  <a:gsLst>
                    <a:gs pos="3670">
                      <a:srgbClr val="505050"/>
                    </a:gs>
                    <a:gs pos="100000">
                      <a:srgbClr val="505050"/>
                    </a:gs>
                  </a:gsLst>
                  <a:lin ang="5400000" scaled="0"/>
                </a:gradFill>
                <a:latin typeface="+mn-lt"/>
              </a:rPr>
              <a:t>Enforce on-demand, just in time administrative access when </a:t>
            </a:r>
            <a:r>
              <a:rPr lang="en-US" sz="2400" spc="-90" dirty="0" smtClean="0">
                <a:gradFill>
                  <a:gsLst>
                    <a:gs pos="3670">
                      <a:srgbClr val="505050"/>
                    </a:gs>
                    <a:gs pos="100000">
                      <a:srgbClr val="505050"/>
                    </a:gs>
                  </a:gsLst>
                  <a:lin ang="5400000" scaled="0"/>
                </a:gradFill>
                <a:latin typeface="+mn-lt"/>
              </a:rPr>
              <a:t>needed</a:t>
            </a:r>
          </a:p>
          <a:p>
            <a:pPr indent="-571500" defTabSz="914099" fontAlgn="base">
              <a:spcBef>
                <a:spcPts val="600"/>
              </a:spcBef>
              <a:spcAft>
                <a:spcPct val="0"/>
              </a:spcAft>
              <a:buFont typeface="Arial" panose="020B0604020202020204" pitchFamily="34" charset="0"/>
              <a:buChar char="•"/>
            </a:pPr>
            <a:r>
              <a:rPr lang="en-US" sz="2400" spc="-90" dirty="0" smtClean="0">
                <a:gradFill>
                  <a:gsLst>
                    <a:gs pos="3670">
                      <a:srgbClr val="505050"/>
                    </a:gs>
                    <a:gs pos="100000">
                      <a:srgbClr val="505050"/>
                    </a:gs>
                  </a:gsLst>
                  <a:lin ang="5400000" scaled="0"/>
                </a:gradFill>
                <a:latin typeface="+mn-lt"/>
              </a:rPr>
              <a:t>Security reviews</a:t>
            </a:r>
            <a:endParaRPr lang="en-US" sz="2400" spc="-90" dirty="0">
              <a:gradFill>
                <a:gsLst>
                  <a:gs pos="3670">
                    <a:srgbClr val="505050"/>
                  </a:gs>
                  <a:gs pos="100000">
                    <a:srgbClr val="505050"/>
                  </a:gs>
                </a:gsLst>
                <a:lin ang="5400000" scaled="0"/>
              </a:gradFill>
              <a:latin typeface="+mn-lt"/>
            </a:endParaRPr>
          </a:p>
        </p:txBody>
      </p:sp>
      <p:grpSp>
        <p:nvGrpSpPr>
          <p:cNvPr id="5" name="Group 4"/>
          <p:cNvGrpSpPr/>
          <p:nvPr/>
        </p:nvGrpSpPr>
        <p:grpSpPr>
          <a:xfrm>
            <a:off x="141375" y="64728"/>
            <a:ext cx="1447625" cy="1449627"/>
            <a:chOff x="6246845" y="3318972"/>
            <a:chExt cx="2937654" cy="2941717"/>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246845" y="3318972"/>
              <a:ext cx="2937654" cy="2941717"/>
            </a:xfrm>
            <a:prstGeom prst="rect">
              <a:avLst/>
            </a:prstGeom>
          </p:spPr>
        </p:pic>
        <p:pic>
          <p:nvPicPr>
            <p:cNvPr id="10" name="Picture 9"/>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7590968" y="4896015"/>
              <a:ext cx="223283" cy="570242"/>
            </a:xfrm>
            <a:prstGeom prst="rect">
              <a:avLst/>
            </a:prstGeom>
          </p:spPr>
        </p:pic>
      </p:grpSp>
      <p:pic>
        <p:nvPicPr>
          <p:cNvPr id="2" name="Picture 1"/>
          <p:cNvPicPr>
            <a:picLocks noChangeAspect="1"/>
          </p:cNvPicPr>
          <p:nvPr/>
        </p:nvPicPr>
        <p:blipFill>
          <a:blip r:embed="rId4"/>
          <a:stretch>
            <a:fillRect/>
          </a:stretch>
        </p:blipFill>
        <p:spPr>
          <a:xfrm>
            <a:off x="2103437" y="1212850"/>
            <a:ext cx="3460623" cy="5190935"/>
          </a:xfrm>
          <a:prstGeom prst="rect">
            <a:avLst/>
          </a:prstGeom>
        </p:spPr>
      </p:pic>
    </p:spTree>
    <p:extLst>
      <p:ext uri="{BB962C8B-B14F-4D97-AF65-F5344CB8AC3E}">
        <p14:creationId xmlns:p14="http://schemas.microsoft.com/office/powerpoint/2010/main" val="279343586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6369007" y="2732791"/>
            <a:ext cx="4344155" cy="2225820"/>
            <a:chOff x="6369007" y="2732791"/>
            <a:chExt cx="4344155" cy="2225820"/>
          </a:xfrm>
        </p:grpSpPr>
        <p:grpSp>
          <p:nvGrpSpPr>
            <p:cNvPr id="160" name="Group 11"/>
            <p:cNvGrpSpPr>
              <a:grpSpLocks noChangeAspect="1"/>
            </p:cNvGrpSpPr>
            <p:nvPr/>
          </p:nvGrpSpPr>
          <p:grpSpPr bwMode="auto">
            <a:xfrm>
              <a:off x="6369007" y="2732791"/>
              <a:ext cx="4344155" cy="2225820"/>
              <a:chOff x="1564" y="3208"/>
              <a:chExt cx="1940" cy="994"/>
            </a:xfrm>
          </p:grpSpPr>
          <p:sp>
            <p:nvSpPr>
              <p:cNvPr id="163" name="Freeform 13"/>
              <p:cNvSpPr>
                <a:spLocks/>
              </p:cNvSpPr>
              <p:nvPr/>
            </p:nvSpPr>
            <p:spPr bwMode="auto">
              <a:xfrm>
                <a:off x="1811" y="3208"/>
                <a:ext cx="1449" cy="946"/>
              </a:xfrm>
              <a:custGeom>
                <a:avLst/>
                <a:gdLst>
                  <a:gd name="T0" fmla="*/ 14 w 422"/>
                  <a:gd name="T1" fmla="*/ 274 h 274"/>
                  <a:gd name="T2" fmla="*/ 408 w 422"/>
                  <a:gd name="T3" fmla="*/ 274 h 274"/>
                  <a:gd name="T4" fmla="*/ 422 w 422"/>
                  <a:gd name="T5" fmla="*/ 259 h 274"/>
                  <a:gd name="T6" fmla="*/ 422 w 422"/>
                  <a:gd name="T7" fmla="*/ 14 h 274"/>
                  <a:gd name="T8" fmla="*/ 408 w 422"/>
                  <a:gd name="T9" fmla="*/ 0 h 274"/>
                  <a:gd name="T10" fmla="*/ 14 w 422"/>
                  <a:gd name="T11" fmla="*/ 0 h 274"/>
                  <a:gd name="T12" fmla="*/ 0 w 422"/>
                  <a:gd name="T13" fmla="*/ 14 h 274"/>
                  <a:gd name="T14" fmla="*/ 0 w 422"/>
                  <a:gd name="T15" fmla="*/ 259 h 274"/>
                  <a:gd name="T16" fmla="*/ 14 w 422"/>
                  <a:gd name="T1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274">
                    <a:moveTo>
                      <a:pt x="14" y="274"/>
                    </a:moveTo>
                    <a:cubicBezTo>
                      <a:pt x="408" y="274"/>
                      <a:pt x="408" y="274"/>
                      <a:pt x="408" y="274"/>
                    </a:cubicBezTo>
                    <a:cubicBezTo>
                      <a:pt x="417" y="274"/>
                      <a:pt x="422" y="268"/>
                      <a:pt x="422" y="259"/>
                    </a:cubicBezTo>
                    <a:cubicBezTo>
                      <a:pt x="422" y="14"/>
                      <a:pt x="422" y="14"/>
                      <a:pt x="422" y="14"/>
                    </a:cubicBezTo>
                    <a:cubicBezTo>
                      <a:pt x="422" y="6"/>
                      <a:pt x="417" y="0"/>
                      <a:pt x="408" y="0"/>
                    </a:cubicBezTo>
                    <a:cubicBezTo>
                      <a:pt x="14" y="0"/>
                      <a:pt x="14" y="0"/>
                      <a:pt x="14" y="0"/>
                    </a:cubicBezTo>
                    <a:cubicBezTo>
                      <a:pt x="8" y="0"/>
                      <a:pt x="0" y="6"/>
                      <a:pt x="0" y="14"/>
                    </a:cubicBezTo>
                    <a:cubicBezTo>
                      <a:pt x="0" y="259"/>
                      <a:pt x="0" y="259"/>
                      <a:pt x="0" y="259"/>
                    </a:cubicBezTo>
                    <a:cubicBezTo>
                      <a:pt x="0" y="268"/>
                      <a:pt x="8" y="274"/>
                      <a:pt x="14" y="27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FFFFFF"/>
                  </a:solidFill>
                </a:endParaRPr>
              </a:p>
            </p:txBody>
          </p:sp>
          <p:sp>
            <p:nvSpPr>
              <p:cNvPr id="161" name="AutoShape 10"/>
              <p:cNvSpPr>
                <a:spLocks noChangeAspect="1" noChangeArrowheads="1" noTextEdit="1"/>
              </p:cNvSpPr>
              <p:nvPr/>
            </p:nvSpPr>
            <p:spPr bwMode="auto">
              <a:xfrm>
                <a:off x="1564" y="3208"/>
                <a:ext cx="1936"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FFFFFF"/>
                  </a:solidFill>
                </a:endParaRPr>
              </a:p>
            </p:txBody>
          </p:sp>
          <p:sp>
            <p:nvSpPr>
              <p:cNvPr id="162" name="Freeform 12"/>
              <p:cNvSpPr>
                <a:spLocks/>
              </p:cNvSpPr>
              <p:nvPr/>
            </p:nvSpPr>
            <p:spPr bwMode="auto">
              <a:xfrm>
                <a:off x="1564" y="4126"/>
                <a:ext cx="1940" cy="76"/>
              </a:xfrm>
              <a:custGeom>
                <a:avLst/>
                <a:gdLst>
                  <a:gd name="T0" fmla="*/ 0 w 565"/>
                  <a:gd name="T1" fmla="*/ 5 h 22"/>
                  <a:gd name="T2" fmla="*/ 0 w 565"/>
                  <a:gd name="T3" fmla="*/ 10 h 22"/>
                  <a:gd name="T4" fmla="*/ 0 w 565"/>
                  <a:gd name="T5" fmla="*/ 11 h 22"/>
                  <a:gd name="T6" fmla="*/ 0 w 565"/>
                  <a:gd name="T7" fmla="*/ 11 h 22"/>
                  <a:gd name="T8" fmla="*/ 0 w 565"/>
                  <a:gd name="T9" fmla="*/ 12 h 22"/>
                  <a:gd name="T10" fmla="*/ 0 w 565"/>
                  <a:gd name="T11" fmla="*/ 13 h 22"/>
                  <a:gd name="T12" fmla="*/ 11 w 565"/>
                  <a:gd name="T13" fmla="*/ 22 h 22"/>
                  <a:gd name="T14" fmla="*/ 554 w 565"/>
                  <a:gd name="T15" fmla="*/ 22 h 22"/>
                  <a:gd name="T16" fmla="*/ 565 w 565"/>
                  <a:gd name="T17" fmla="*/ 14 h 22"/>
                  <a:gd name="T18" fmla="*/ 565 w 565"/>
                  <a:gd name="T19" fmla="*/ 13 h 22"/>
                  <a:gd name="T20" fmla="*/ 565 w 565"/>
                  <a:gd name="T21" fmla="*/ 5 h 22"/>
                  <a:gd name="T22" fmla="*/ 0 w 565"/>
                  <a:gd name="T23" fmla="*/ 5 h 22"/>
                  <a:gd name="T24" fmla="*/ 0 w 565"/>
                  <a:gd name="T2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5" h="22">
                    <a:moveTo>
                      <a:pt x="0" y="5"/>
                    </a:moveTo>
                    <a:cubicBezTo>
                      <a:pt x="0" y="17"/>
                      <a:pt x="0" y="10"/>
                      <a:pt x="0" y="10"/>
                    </a:cubicBezTo>
                    <a:cubicBezTo>
                      <a:pt x="0" y="11"/>
                      <a:pt x="0" y="11"/>
                      <a:pt x="0" y="11"/>
                    </a:cubicBezTo>
                    <a:cubicBezTo>
                      <a:pt x="0" y="11"/>
                      <a:pt x="0" y="11"/>
                      <a:pt x="0" y="11"/>
                    </a:cubicBezTo>
                    <a:cubicBezTo>
                      <a:pt x="0" y="12"/>
                      <a:pt x="0" y="12"/>
                      <a:pt x="0" y="12"/>
                    </a:cubicBezTo>
                    <a:cubicBezTo>
                      <a:pt x="0" y="13"/>
                      <a:pt x="0" y="13"/>
                      <a:pt x="0" y="13"/>
                    </a:cubicBezTo>
                    <a:cubicBezTo>
                      <a:pt x="0" y="18"/>
                      <a:pt x="6" y="22"/>
                      <a:pt x="11" y="22"/>
                    </a:cubicBezTo>
                    <a:cubicBezTo>
                      <a:pt x="554" y="22"/>
                      <a:pt x="554" y="22"/>
                      <a:pt x="554" y="22"/>
                    </a:cubicBezTo>
                    <a:cubicBezTo>
                      <a:pt x="559" y="22"/>
                      <a:pt x="563" y="19"/>
                      <a:pt x="565" y="14"/>
                    </a:cubicBezTo>
                    <a:cubicBezTo>
                      <a:pt x="565" y="13"/>
                      <a:pt x="565" y="13"/>
                      <a:pt x="565" y="13"/>
                    </a:cubicBezTo>
                    <a:cubicBezTo>
                      <a:pt x="565" y="0"/>
                      <a:pt x="565" y="5"/>
                      <a:pt x="565" y="5"/>
                    </a:cubicBezTo>
                    <a:cubicBezTo>
                      <a:pt x="0" y="5"/>
                      <a:pt x="0" y="5"/>
                      <a:pt x="0" y="5"/>
                    </a:cubicBezTo>
                    <a:cubicBezTo>
                      <a:pt x="0" y="5"/>
                      <a:pt x="0" y="5"/>
                      <a:pt x="0"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FFFFFF"/>
                  </a:solidFill>
                </a:endParaRPr>
              </a:p>
            </p:txBody>
          </p:sp>
        </p:grpSp>
        <p:sp>
          <p:nvSpPr>
            <p:cNvPr id="174" name="Rectangle 173"/>
            <p:cNvSpPr/>
            <p:nvPr/>
          </p:nvSpPr>
          <p:spPr bwMode="auto">
            <a:xfrm>
              <a:off x="7059018" y="2883060"/>
              <a:ext cx="2964132" cy="18052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37" name="Picture 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24716" y="2308554"/>
            <a:ext cx="5820841" cy="3176095"/>
          </a:xfrm>
          <a:prstGeom prst="rect">
            <a:avLst/>
          </a:prstGeom>
        </p:spPr>
      </p:pic>
      <p:sp>
        <p:nvSpPr>
          <p:cNvPr id="11" name="Rectangle 10"/>
          <p:cNvSpPr/>
          <p:nvPr/>
        </p:nvSpPr>
        <p:spPr bwMode="auto">
          <a:xfrm>
            <a:off x="-6446" y="9706"/>
            <a:ext cx="10057178" cy="164463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 name="Title 1"/>
          <p:cNvSpPr>
            <a:spLocks noGrp="1"/>
          </p:cNvSpPr>
          <p:nvPr>
            <p:ph type="title"/>
          </p:nvPr>
        </p:nvSpPr>
        <p:spPr>
          <a:solidFill>
            <a:srgbClr val="FFFFFF"/>
          </a:solidFill>
        </p:spPr>
        <p:txBody>
          <a:bodyPr lIns="1920240"/>
          <a:lstStyle/>
          <a:p>
            <a:pPr lvl="0" defTabSz="914099" fontAlgn="base">
              <a:spcAft>
                <a:spcPct val="0"/>
              </a:spcAft>
            </a:pPr>
            <a:r>
              <a:rPr lang="en-US" sz="4000" dirty="0" smtClean="0">
                <a:gradFill>
                  <a:gsLst>
                    <a:gs pos="9167">
                      <a:schemeClr val="bg2"/>
                    </a:gs>
                    <a:gs pos="100000">
                      <a:schemeClr val="bg2"/>
                    </a:gs>
                  </a:gsLst>
                  <a:lin ang="5400000" scaled="0"/>
                </a:gradFill>
              </a:rPr>
              <a:t>Empower Users</a:t>
            </a:r>
            <a:endParaRPr lang="en-US" sz="4000" dirty="0">
              <a:gradFill>
                <a:gsLst>
                  <a:gs pos="9167">
                    <a:schemeClr val="bg2"/>
                  </a:gs>
                  <a:gs pos="100000">
                    <a:schemeClr val="bg2"/>
                  </a:gs>
                </a:gsLst>
                <a:lin ang="5400000" scaled="0"/>
              </a:gradFill>
            </a:endParaRPr>
          </a:p>
        </p:txBody>
      </p:sp>
      <p:sp>
        <p:nvSpPr>
          <p:cNvPr id="3" name="Rectangle 2"/>
          <p:cNvSpPr/>
          <p:nvPr/>
        </p:nvSpPr>
        <p:spPr>
          <a:xfrm>
            <a:off x="281514" y="3818756"/>
            <a:ext cx="4142681" cy="572464"/>
          </a:xfrm>
          <a:prstGeom prst="rect">
            <a:avLst/>
          </a:prstGeom>
        </p:spPr>
        <p:txBody>
          <a:bodyPr wrap="square" lIns="182880" tIns="146304" rIns="182880" bIns="146304">
            <a:spAutoFit/>
          </a:bodyPr>
          <a:lstStyle/>
          <a:p>
            <a:pPr defTabSz="914099" fontAlgn="base">
              <a:lnSpc>
                <a:spcPct val="90000"/>
              </a:lnSpc>
              <a:spcBef>
                <a:spcPts val="600"/>
              </a:spcBef>
              <a:spcAft>
                <a:spcPct val="0"/>
              </a:spcAft>
              <a:defRPr/>
            </a:pPr>
            <a:r>
              <a:rPr lang="en-US" sz="2000" spc="-90" dirty="0" smtClean="0">
                <a:gradFill>
                  <a:gsLst>
                    <a:gs pos="3670">
                      <a:srgbClr val="505050"/>
                    </a:gs>
                    <a:gs pos="100000">
                      <a:srgbClr val="505050"/>
                    </a:gs>
                  </a:gsLst>
                  <a:lin ang="5400000" scaled="0"/>
                </a:gradFill>
              </a:rPr>
              <a:t>Manage your account</a:t>
            </a:r>
            <a:endParaRPr lang="en-US" sz="2000" spc="-90" dirty="0">
              <a:gradFill>
                <a:gsLst>
                  <a:gs pos="3670">
                    <a:srgbClr val="505050"/>
                  </a:gs>
                  <a:gs pos="100000">
                    <a:srgbClr val="505050"/>
                  </a:gs>
                </a:gsLst>
                <a:lin ang="5400000" scaled="0"/>
              </a:gradFill>
            </a:endParaRPr>
          </a:p>
        </p:txBody>
      </p:sp>
      <p:sp>
        <p:nvSpPr>
          <p:cNvPr id="16" name="Rectangle 15"/>
          <p:cNvSpPr/>
          <p:nvPr/>
        </p:nvSpPr>
        <p:spPr>
          <a:xfrm>
            <a:off x="281515" y="2128631"/>
            <a:ext cx="4051829" cy="1557349"/>
          </a:xfrm>
          <a:prstGeom prst="rect">
            <a:avLst/>
          </a:prstGeom>
        </p:spPr>
        <p:txBody>
          <a:bodyPr wrap="square" lIns="182880" tIns="146304" rIns="182880" bIns="146304">
            <a:spAutoFit/>
          </a:bodyPr>
          <a:lstStyle/>
          <a:p>
            <a:pPr defTabSz="914099" fontAlgn="base">
              <a:lnSpc>
                <a:spcPct val="90000"/>
              </a:lnSpc>
              <a:spcBef>
                <a:spcPts val="600"/>
              </a:spcBef>
              <a:spcAft>
                <a:spcPct val="0"/>
              </a:spcAft>
            </a:pPr>
            <a:r>
              <a:rPr lang="en-US" sz="2000" spc="-90" dirty="0" smtClean="0">
                <a:gradFill>
                  <a:gsLst>
                    <a:gs pos="3670">
                      <a:srgbClr val="505050"/>
                    </a:gs>
                    <a:gs pos="100000">
                      <a:srgbClr val="505050"/>
                    </a:gs>
                  </a:gsLst>
                  <a:lin ang="5400000" scaled="0"/>
                </a:gradFill>
              </a:rPr>
              <a:t>Company branded, personalized application Access Panel : </a:t>
            </a:r>
          </a:p>
          <a:p>
            <a:pPr defTabSz="914099" fontAlgn="base">
              <a:lnSpc>
                <a:spcPct val="90000"/>
              </a:lnSpc>
              <a:spcBef>
                <a:spcPts val="600"/>
              </a:spcBef>
              <a:spcAft>
                <a:spcPct val="0"/>
              </a:spcAft>
            </a:pPr>
            <a:r>
              <a:rPr lang="en-US" sz="2000" spc="-90" dirty="0" smtClean="0">
                <a:solidFill>
                  <a:srgbClr val="0072C6">
                    <a:lumMod val="75000"/>
                  </a:srgbClr>
                </a:solidFill>
              </a:rPr>
              <a:t>http://myapps.microsoft.com</a:t>
            </a:r>
          </a:p>
          <a:p>
            <a:pPr defTabSz="914099" fontAlgn="base">
              <a:lnSpc>
                <a:spcPct val="90000"/>
              </a:lnSpc>
              <a:spcBef>
                <a:spcPts val="600"/>
              </a:spcBef>
              <a:spcAft>
                <a:spcPct val="0"/>
              </a:spcAft>
            </a:pPr>
            <a:r>
              <a:rPr lang="en-US" sz="2000" spc="-90" dirty="0" smtClean="0">
                <a:gradFill>
                  <a:gsLst>
                    <a:gs pos="3670">
                      <a:srgbClr val="505050"/>
                    </a:gs>
                    <a:gs pos="100000">
                      <a:srgbClr val="505050"/>
                    </a:gs>
                  </a:gsLst>
                  <a:lin ang="5400000" scaled="0"/>
                </a:gradFill>
              </a:rPr>
              <a:t>+ Mobile Apps</a:t>
            </a:r>
            <a:endParaRPr lang="en-US" sz="2000" spc="-90" dirty="0">
              <a:gradFill>
                <a:gsLst>
                  <a:gs pos="3670">
                    <a:srgbClr val="505050"/>
                  </a:gs>
                  <a:gs pos="100000">
                    <a:srgbClr val="505050"/>
                  </a:gs>
                </a:gsLst>
                <a:lin ang="5400000" scaled="0"/>
              </a:gradFill>
            </a:endParaRPr>
          </a:p>
        </p:txBody>
      </p:sp>
      <p:sp useBgFill="1">
        <p:nvSpPr>
          <p:cNvPr id="81" name="Rectangle 80"/>
          <p:cNvSpPr/>
          <p:nvPr/>
        </p:nvSpPr>
        <p:spPr bwMode="auto">
          <a:xfrm>
            <a:off x="12161838" y="1504950"/>
            <a:ext cx="268190" cy="54006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115175" y="2898774"/>
            <a:ext cx="2847975" cy="1698625"/>
          </a:xfrm>
          <a:prstGeom prst="rect">
            <a:avLst/>
          </a:prstGeom>
        </p:spPr>
      </p:pic>
      <p:pic>
        <p:nvPicPr>
          <p:cNvPr id="91" name="Picture 90"/>
          <p:cNvPicPr>
            <a:picLocks noChangeAspect="1"/>
          </p:cNvPicPr>
          <p:nvPr/>
        </p:nvPicPr>
        <p:blipFill>
          <a:blip r:embed="rId5"/>
          <a:stretch>
            <a:fillRect/>
          </a:stretch>
        </p:blipFill>
        <p:spPr>
          <a:xfrm rot="606615">
            <a:off x="13197487" y="3131769"/>
            <a:ext cx="1497336" cy="2495561"/>
          </a:xfrm>
          <a:prstGeom prst="rect">
            <a:avLst/>
          </a:prstGeom>
        </p:spPr>
      </p:pic>
      <p:grpSp>
        <p:nvGrpSpPr>
          <p:cNvPr id="131" name="Group 130"/>
          <p:cNvGrpSpPr/>
          <p:nvPr/>
        </p:nvGrpSpPr>
        <p:grpSpPr>
          <a:xfrm>
            <a:off x="4531211" y="2572598"/>
            <a:ext cx="1717675" cy="2386013"/>
            <a:chOff x="2196254" y="2555875"/>
            <a:chExt cx="1717675" cy="2386013"/>
          </a:xfrm>
        </p:grpSpPr>
        <p:grpSp>
          <p:nvGrpSpPr>
            <p:cNvPr id="132" name="Group 69"/>
            <p:cNvGrpSpPr>
              <a:grpSpLocks noChangeAspect="1"/>
            </p:cNvGrpSpPr>
            <p:nvPr/>
          </p:nvGrpSpPr>
          <p:grpSpPr bwMode="auto">
            <a:xfrm>
              <a:off x="2196254" y="2555875"/>
              <a:ext cx="1717675" cy="2386013"/>
              <a:chOff x="1767" y="1610"/>
              <a:chExt cx="1082" cy="1503"/>
            </a:xfrm>
          </p:grpSpPr>
          <p:sp>
            <p:nvSpPr>
              <p:cNvPr id="134" name="AutoShape 68"/>
              <p:cNvSpPr>
                <a:spLocks noChangeAspect="1" noChangeArrowheads="1" noTextEdit="1"/>
              </p:cNvSpPr>
              <p:nvPr/>
            </p:nvSpPr>
            <p:spPr bwMode="auto">
              <a:xfrm>
                <a:off x="1771" y="1610"/>
                <a:ext cx="1078" cy="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5" name="Freeform 70"/>
              <p:cNvSpPr>
                <a:spLocks/>
              </p:cNvSpPr>
              <p:nvPr/>
            </p:nvSpPr>
            <p:spPr bwMode="auto">
              <a:xfrm>
                <a:off x="1767" y="1610"/>
                <a:ext cx="1078" cy="1499"/>
              </a:xfrm>
              <a:custGeom>
                <a:avLst/>
                <a:gdLst>
                  <a:gd name="T0" fmla="*/ 247 w 264"/>
                  <a:gd name="T1" fmla="*/ 0 h 368"/>
                  <a:gd name="T2" fmla="*/ 17 w 264"/>
                  <a:gd name="T3" fmla="*/ 0 h 368"/>
                  <a:gd name="T4" fmla="*/ 0 w 264"/>
                  <a:gd name="T5" fmla="*/ 14 h 368"/>
                  <a:gd name="T6" fmla="*/ 0 w 264"/>
                  <a:gd name="T7" fmla="*/ 354 h 368"/>
                  <a:gd name="T8" fmla="*/ 17 w 264"/>
                  <a:gd name="T9" fmla="*/ 368 h 368"/>
                  <a:gd name="T10" fmla="*/ 247 w 264"/>
                  <a:gd name="T11" fmla="*/ 368 h 368"/>
                  <a:gd name="T12" fmla="*/ 264 w 264"/>
                  <a:gd name="T13" fmla="*/ 354 h 368"/>
                  <a:gd name="T14" fmla="*/ 264 w 264"/>
                  <a:gd name="T15" fmla="*/ 14 h 368"/>
                  <a:gd name="T16" fmla="*/ 247 w 264"/>
                  <a:gd name="T17"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68">
                    <a:moveTo>
                      <a:pt x="247" y="0"/>
                    </a:moveTo>
                    <a:cubicBezTo>
                      <a:pt x="17" y="0"/>
                      <a:pt x="17" y="0"/>
                      <a:pt x="17" y="0"/>
                    </a:cubicBezTo>
                    <a:cubicBezTo>
                      <a:pt x="8" y="0"/>
                      <a:pt x="0" y="6"/>
                      <a:pt x="0" y="14"/>
                    </a:cubicBezTo>
                    <a:cubicBezTo>
                      <a:pt x="0" y="358"/>
                      <a:pt x="0" y="354"/>
                      <a:pt x="0" y="354"/>
                    </a:cubicBezTo>
                    <a:cubicBezTo>
                      <a:pt x="0" y="361"/>
                      <a:pt x="8" y="368"/>
                      <a:pt x="17" y="368"/>
                    </a:cubicBezTo>
                    <a:cubicBezTo>
                      <a:pt x="247" y="368"/>
                      <a:pt x="247" y="368"/>
                      <a:pt x="247" y="368"/>
                    </a:cubicBezTo>
                    <a:cubicBezTo>
                      <a:pt x="255" y="368"/>
                      <a:pt x="264" y="361"/>
                      <a:pt x="264" y="354"/>
                    </a:cubicBezTo>
                    <a:cubicBezTo>
                      <a:pt x="264" y="10"/>
                      <a:pt x="264" y="14"/>
                      <a:pt x="264" y="14"/>
                    </a:cubicBezTo>
                    <a:cubicBezTo>
                      <a:pt x="264" y="6"/>
                      <a:pt x="255" y="0"/>
                      <a:pt x="247"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6" name="Freeform 71"/>
              <p:cNvSpPr>
                <a:spLocks/>
              </p:cNvSpPr>
              <p:nvPr/>
            </p:nvSpPr>
            <p:spPr bwMode="auto">
              <a:xfrm>
                <a:off x="2106" y="3048"/>
                <a:ext cx="400" cy="16"/>
              </a:xfrm>
              <a:custGeom>
                <a:avLst/>
                <a:gdLst>
                  <a:gd name="T0" fmla="*/ 95 w 98"/>
                  <a:gd name="T1" fmla="*/ 4 h 4"/>
                  <a:gd name="T2" fmla="*/ 2 w 98"/>
                  <a:gd name="T3" fmla="*/ 4 h 4"/>
                  <a:gd name="T4" fmla="*/ 0 w 98"/>
                  <a:gd name="T5" fmla="*/ 2 h 4"/>
                  <a:gd name="T6" fmla="*/ 0 w 98"/>
                  <a:gd name="T7" fmla="*/ 2 h 4"/>
                  <a:gd name="T8" fmla="*/ 2 w 98"/>
                  <a:gd name="T9" fmla="*/ 0 h 4"/>
                  <a:gd name="T10" fmla="*/ 95 w 98"/>
                  <a:gd name="T11" fmla="*/ 0 h 4"/>
                  <a:gd name="T12" fmla="*/ 98 w 98"/>
                  <a:gd name="T13" fmla="*/ 2 h 4"/>
                  <a:gd name="T14" fmla="*/ 98 w 98"/>
                  <a:gd name="T15" fmla="*/ 2 h 4"/>
                  <a:gd name="T16" fmla="*/ 95 w 9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
                    <a:moveTo>
                      <a:pt x="95" y="4"/>
                    </a:moveTo>
                    <a:cubicBezTo>
                      <a:pt x="2" y="4"/>
                      <a:pt x="2" y="4"/>
                      <a:pt x="2" y="4"/>
                    </a:cubicBezTo>
                    <a:cubicBezTo>
                      <a:pt x="1" y="4"/>
                      <a:pt x="0" y="3"/>
                      <a:pt x="0" y="2"/>
                    </a:cubicBezTo>
                    <a:cubicBezTo>
                      <a:pt x="0" y="2"/>
                      <a:pt x="0" y="2"/>
                      <a:pt x="0" y="2"/>
                    </a:cubicBezTo>
                    <a:cubicBezTo>
                      <a:pt x="0" y="1"/>
                      <a:pt x="1" y="0"/>
                      <a:pt x="2" y="0"/>
                    </a:cubicBezTo>
                    <a:cubicBezTo>
                      <a:pt x="95" y="0"/>
                      <a:pt x="95" y="0"/>
                      <a:pt x="95" y="0"/>
                    </a:cubicBezTo>
                    <a:cubicBezTo>
                      <a:pt x="97" y="0"/>
                      <a:pt x="98" y="1"/>
                      <a:pt x="98" y="2"/>
                    </a:cubicBezTo>
                    <a:cubicBezTo>
                      <a:pt x="98" y="2"/>
                      <a:pt x="98" y="2"/>
                      <a:pt x="98" y="2"/>
                    </a:cubicBezTo>
                    <a:cubicBezTo>
                      <a:pt x="98" y="3"/>
                      <a:pt x="97" y="4"/>
                      <a:pt x="9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133" name="Picture 13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386268" y="2834153"/>
              <a:ext cx="1362075" cy="1797597"/>
            </a:xfrm>
            <a:prstGeom prst="rect">
              <a:avLst/>
            </a:prstGeom>
          </p:spPr>
        </p:pic>
      </p:grpSp>
      <p:grpSp>
        <p:nvGrpSpPr>
          <p:cNvPr id="150" name="Group 149"/>
          <p:cNvGrpSpPr/>
          <p:nvPr/>
        </p:nvGrpSpPr>
        <p:grpSpPr>
          <a:xfrm>
            <a:off x="10842448" y="2781279"/>
            <a:ext cx="1218269" cy="2177332"/>
            <a:chOff x="10466858" y="4240149"/>
            <a:chExt cx="1218269" cy="2177332"/>
          </a:xfrm>
        </p:grpSpPr>
        <p:grpSp>
          <p:nvGrpSpPr>
            <p:cNvPr id="151" name="Group 18"/>
            <p:cNvGrpSpPr>
              <a:grpSpLocks noChangeAspect="1"/>
            </p:cNvGrpSpPr>
            <p:nvPr/>
          </p:nvGrpSpPr>
          <p:grpSpPr bwMode="auto">
            <a:xfrm>
              <a:off x="10466858" y="4240149"/>
              <a:ext cx="1218269" cy="2177332"/>
              <a:chOff x="2213" y="1446"/>
              <a:chExt cx="799" cy="1428"/>
            </a:xfrm>
          </p:grpSpPr>
          <p:sp>
            <p:nvSpPr>
              <p:cNvPr id="153" name="AutoShape 17"/>
              <p:cNvSpPr>
                <a:spLocks noChangeAspect="1" noChangeArrowheads="1" noTextEdit="1"/>
              </p:cNvSpPr>
              <p:nvPr/>
            </p:nvSpPr>
            <p:spPr bwMode="auto">
              <a:xfrm>
                <a:off x="2213" y="1446"/>
                <a:ext cx="799"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4" name="Freeform 19"/>
              <p:cNvSpPr>
                <a:spLocks/>
              </p:cNvSpPr>
              <p:nvPr/>
            </p:nvSpPr>
            <p:spPr bwMode="auto">
              <a:xfrm>
                <a:off x="2218" y="1446"/>
                <a:ext cx="789" cy="1428"/>
              </a:xfrm>
              <a:custGeom>
                <a:avLst/>
                <a:gdLst>
                  <a:gd name="T0" fmla="*/ 142 w 151"/>
                  <a:gd name="T1" fmla="*/ 0 h 276"/>
                  <a:gd name="T2" fmla="*/ 10 w 151"/>
                  <a:gd name="T3" fmla="*/ 0 h 276"/>
                  <a:gd name="T4" fmla="*/ 0 w 151"/>
                  <a:gd name="T5" fmla="*/ 10 h 276"/>
                  <a:gd name="T6" fmla="*/ 0 w 151"/>
                  <a:gd name="T7" fmla="*/ 266 h 276"/>
                  <a:gd name="T8" fmla="*/ 10 w 151"/>
                  <a:gd name="T9" fmla="*/ 276 h 276"/>
                  <a:gd name="T10" fmla="*/ 142 w 151"/>
                  <a:gd name="T11" fmla="*/ 276 h 276"/>
                  <a:gd name="T12" fmla="*/ 151 w 151"/>
                  <a:gd name="T13" fmla="*/ 266 h 276"/>
                  <a:gd name="T14" fmla="*/ 151 w 151"/>
                  <a:gd name="T15" fmla="*/ 10 h 276"/>
                  <a:gd name="T16" fmla="*/ 142 w 151"/>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76">
                    <a:moveTo>
                      <a:pt x="142" y="0"/>
                    </a:moveTo>
                    <a:cubicBezTo>
                      <a:pt x="10" y="0"/>
                      <a:pt x="10" y="0"/>
                      <a:pt x="10" y="0"/>
                    </a:cubicBezTo>
                    <a:cubicBezTo>
                      <a:pt x="5" y="0"/>
                      <a:pt x="0" y="4"/>
                      <a:pt x="0" y="10"/>
                    </a:cubicBezTo>
                    <a:cubicBezTo>
                      <a:pt x="0" y="249"/>
                      <a:pt x="0" y="266"/>
                      <a:pt x="0" y="266"/>
                    </a:cubicBezTo>
                    <a:cubicBezTo>
                      <a:pt x="0" y="271"/>
                      <a:pt x="5" y="276"/>
                      <a:pt x="10" y="276"/>
                    </a:cubicBezTo>
                    <a:cubicBezTo>
                      <a:pt x="142" y="276"/>
                      <a:pt x="142" y="276"/>
                      <a:pt x="142" y="276"/>
                    </a:cubicBezTo>
                    <a:cubicBezTo>
                      <a:pt x="147" y="276"/>
                      <a:pt x="151" y="271"/>
                      <a:pt x="151" y="266"/>
                    </a:cubicBezTo>
                    <a:cubicBezTo>
                      <a:pt x="151" y="27"/>
                      <a:pt x="151" y="10"/>
                      <a:pt x="151" y="10"/>
                    </a:cubicBezTo>
                    <a:cubicBezTo>
                      <a:pt x="151" y="4"/>
                      <a:pt x="147" y="0"/>
                      <a:pt x="142"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6" name="Freeform 21"/>
              <p:cNvSpPr>
                <a:spLocks/>
              </p:cNvSpPr>
              <p:nvPr/>
            </p:nvSpPr>
            <p:spPr bwMode="auto">
              <a:xfrm>
                <a:off x="2495" y="1519"/>
                <a:ext cx="240" cy="31"/>
              </a:xfrm>
              <a:custGeom>
                <a:avLst/>
                <a:gdLst>
                  <a:gd name="T0" fmla="*/ 46 w 46"/>
                  <a:gd name="T1" fmla="*/ 3 h 6"/>
                  <a:gd name="T2" fmla="*/ 42 w 46"/>
                  <a:gd name="T3" fmla="*/ 6 h 6"/>
                  <a:gd name="T4" fmla="*/ 3 w 46"/>
                  <a:gd name="T5" fmla="*/ 6 h 6"/>
                  <a:gd name="T6" fmla="*/ 0 w 46"/>
                  <a:gd name="T7" fmla="*/ 3 h 6"/>
                  <a:gd name="T8" fmla="*/ 3 w 46"/>
                  <a:gd name="T9" fmla="*/ 0 h 6"/>
                  <a:gd name="T10" fmla="*/ 42 w 46"/>
                  <a:gd name="T11" fmla="*/ 0 h 6"/>
                  <a:gd name="T12" fmla="*/ 46 w 4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6" y="3"/>
                    </a:moveTo>
                    <a:cubicBezTo>
                      <a:pt x="46" y="4"/>
                      <a:pt x="44" y="6"/>
                      <a:pt x="42" y="6"/>
                    </a:cubicBezTo>
                    <a:cubicBezTo>
                      <a:pt x="3" y="6"/>
                      <a:pt x="3" y="6"/>
                      <a:pt x="3" y="6"/>
                    </a:cubicBezTo>
                    <a:cubicBezTo>
                      <a:pt x="1" y="6"/>
                      <a:pt x="0" y="4"/>
                      <a:pt x="0" y="3"/>
                    </a:cubicBezTo>
                    <a:cubicBezTo>
                      <a:pt x="0" y="1"/>
                      <a:pt x="1" y="0"/>
                      <a:pt x="3" y="0"/>
                    </a:cubicBezTo>
                    <a:cubicBezTo>
                      <a:pt x="42" y="0"/>
                      <a:pt x="42" y="0"/>
                      <a:pt x="42" y="0"/>
                    </a:cubicBezTo>
                    <a:cubicBezTo>
                      <a:pt x="44" y="0"/>
                      <a:pt x="46" y="1"/>
                      <a:pt x="4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7" name="Freeform 22"/>
              <p:cNvSpPr>
                <a:spLocks/>
              </p:cNvSpPr>
              <p:nvPr/>
            </p:nvSpPr>
            <p:spPr bwMode="auto">
              <a:xfrm>
                <a:off x="2297" y="2667"/>
                <a:ext cx="208" cy="0"/>
              </a:xfrm>
              <a:custGeom>
                <a:avLst/>
                <a:gdLst>
                  <a:gd name="T0" fmla="*/ 0 w 208"/>
                  <a:gd name="T1" fmla="*/ 208 w 208"/>
                  <a:gd name="T2" fmla="*/ 208 w 208"/>
                  <a:gd name="T3" fmla="*/ 0 w 208"/>
                  <a:gd name="T4" fmla="*/ 0 w 208"/>
                  <a:gd name="T5" fmla="*/ 0 w 208"/>
                </a:gdLst>
                <a:ahLst/>
                <a:cxnLst>
                  <a:cxn ang="0">
                    <a:pos x="T0" y="0"/>
                  </a:cxn>
                  <a:cxn ang="0">
                    <a:pos x="T1" y="0"/>
                  </a:cxn>
                  <a:cxn ang="0">
                    <a:pos x="T2" y="0"/>
                  </a:cxn>
                  <a:cxn ang="0">
                    <a:pos x="T3" y="0"/>
                  </a:cxn>
                  <a:cxn ang="0">
                    <a:pos x="T4" y="0"/>
                  </a:cxn>
                  <a:cxn ang="0">
                    <a:pos x="T5" y="0"/>
                  </a:cxn>
                </a:cxnLst>
                <a:rect l="0" t="0" r="r" b="b"/>
                <a:pathLst>
                  <a:path w="208">
                    <a:moveTo>
                      <a:pt x="0" y="0"/>
                    </a:moveTo>
                    <a:lnTo>
                      <a:pt x="208" y="0"/>
                    </a:lnTo>
                    <a:lnTo>
                      <a:pt x="208" y="0"/>
                    </a:lnTo>
                    <a:lnTo>
                      <a:pt x="0" y="0"/>
                    </a:lnTo>
                    <a:lnTo>
                      <a:pt x="0" y="0"/>
                    </a:lnTo>
                    <a:lnTo>
                      <a:pt x="0" y="0"/>
                    </a:lnTo>
                    <a:close/>
                  </a:path>
                </a:pathLst>
              </a:custGeom>
              <a:solidFill>
                <a:srgbClr val="5D48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Oval 24"/>
              <p:cNvSpPr>
                <a:spLocks noChangeArrowheads="1"/>
              </p:cNvSpPr>
              <p:nvPr/>
            </p:nvSpPr>
            <p:spPr bwMode="auto">
              <a:xfrm>
                <a:off x="2558" y="2703"/>
                <a:ext cx="130"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152" name="Picture 151"/>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587319" y="4497264"/>
              <a:ext cx="979918" cy="1471663"/>
            </a:xfrm>
            <a:prstGeom prst="rect">
              <a:avLst/>
            </a:prstGeom>
            <a:ln>
              <a:noFill/>
            </a:ln>
            <a:effectLst>
              <a:innerShdw blurRad="25400">
                <a:prstClr val="black"/>
              </a:innerShdw>
            </a:effectLst>
          </p:spPr>
        </p:pic>
      </p:grpSp>
      <p:pic>
        <p:nvPicPr>
          <p:cNvPr id="32" name="Picture 3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8631" y="404022"/>
            <a:ext cx="2992385" cy="1531894"/>
          </a:xfrm>
          <a:prstGeom prst="rect">
            <a:avLst/>
          </a:prstGeom>
        </p:spPr>
      </p:pic>
    </p:spTree>
    <p:extLst>
      <p:ext uri="{BB962C8B-B14F-4D97-AF65-F5344CB8AC3E}">
        <p14:creationId xmlns:p14="http://schemas.microsoft.com/office/powerpoint/2010/main" val="11217682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4.43452E-6 4.92056E-6 L -0.46821 0.05015 " pathEditMode="relative" rAng="0" ptsTypes="AA">
                                      <p:cBhvr>
                                        <p:cTn id="16" dur="1000" fill="hold"/>
                                        <p:tgtEl>
                                          <p:spTgt spid="91"/>
                                        </p:tgtEl>
                                        <p:attrNameLst>
                                          <p:attrName>ppt_x</p:attrName>
                                          <p:attrName>ppt_y</p:attrName>
                                        </p:attrNameLst>
                                      </p:cBhvr>
                                      <p:rCtr x="-23411" y="2497"/>
                                    </p:animMotion>
                                  </p:childTnLst>
                                </p:cTn>
                              </p:par>
                            </p:childTnLst>
                          </p:cTn>
                        </p:par>
                        <p:par>
                          <p:cTn id="17" fill="hold">
                            <p:stCondLst>
                              <p:cond delay="1000"/>
                            </p:stCondLst>
                            <p:childTnLst>
                              <p:par>
                                <p:cTn id="18" presetID="10" presetClass="exit" presetSubtype="0" fill="hold" nodeType="afterEffect">
                                  <p:stCondLst>
                                    <p:cond delay="0"/>
                                  </p:stCondLst>
                                  <p:childTnLst>
                                    <p:animEffect transition="out" filter="fade">
                                      <p:cBhvr>
                                        <p:cTn id="19" dur="500"/>
                                        <p:tgtEl>
                                          <p:spTgt spid="91"/>
                                        </p:tgtEl>
                                      </p:cBhvr>
                                    </p:animEffect>
                                    <p:set>
                                      <p:cBhvr>
                                        <p:cTn id="20" dur="1" fill="hold">
                                          <p:stCondLst>
                                            <p:cond delay="499"/>
                                          </p:stCondLst>
                                        </p:cTn>
                                        <p:tgtEl>
                                          <p:spTgt spid="91"/>
                                        </p:tgtEl>
                                        <p:attrNameLst>
                                          <p:attrName>style.visibility</p:attrName>
                                        </p:attrNameLst>
                                      </p:cBhvr>
                                      <p:to>
                                        <p:strVal val="hidden"/>
                                      </p:to>
                                    </p:set>
                                  </p:childTnLst>
                                </p:cTn>
                              </p:par>
                            </p:childTnLst>
                          </p:cTn>
                        </p:par>
                        <p:par>
                          <p:cTn id="21" fill="hold">
                            <p:stCondLst>
                              <p:cond delay="1500"/>
                            </p:stCondLst>
                            <p:childTnLst>
                              <p:par>
                                <p:cTn id="22" presetID="6" presetClass="emph" presetSubtype="0" fill="hold" nodeType="afterEffect">
                                  <p:stCondLst>
                                    <p:cond delay="0"/>
                                  </p:stCondLst>
                                  <p:childTnLst>
                                    <p:animScale>
                                      <p:cBhvr>
                                        <p:cTn id="23" dur="1000" fill="hold"/>
                                        <p:tgtEl>
                                          <p:spTgt spid="37"/>
                                        </p:tgtEl>
                                      </p:cBhvr>
                                      <p:by x="50000" y="50000"/>
                                    </p:animScale>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500"/>
                                        <p:tgtEl>
                                          <p:spTgt spid="131"/>
                                        </p:tgtEl>
                                      </p:cBhvr>
                                    </p:animEffect>
                                  </p:childTnLst>
                                </p:cTn>
                              </p:par>
                              <p:par>
                                <p:cTn id="28" presetID="10" presetClass="entr" presetSubtype="0" fill="hold" nodeType="withEffect">
                                  <p:stCondLst>
                                    <p:cond delay="0"/>
                                  </p:stCondLst>
                                  <p:childTnLst>
                                    <p:set>
                                      <p:cBhvr>
                                        <p:cTn id="29" dur="1" fill="hold">
                                          <p:stCondLst>
                                            <p:cond delay="0"/>
                                          </p:stCondLst>
                                        </p:cTn>
                                        <p:tgtEl>
                                          <p:spTgt spid="150"/>
                                        </p:tgtEl>
                                        <p:attrNameLst>
                                          <p:attrName>style.visibility</p:attrName>
                                        </p:attrNameLst>
                                      </p:cBhvr>
                                      <p:to>
                                        <p:strVal val="visible"/>
                                      </p:to>
                                    </p:set>
                                    <p:animEffect transition="in" filter="fade">
                                      <p:cBhvr>
                                        <p:cTn id="30" dur="500"/>
                                        <p:tgtEl>
                                          <p:spTgt spid="150"/>
                                        </p:tgtEl>
                                      </p:cBhvr>
                                    </p:animEffect>
                                  </p:childTnLst>
                                </p:cTn>
                              </p:par>
                              <p:par>
                                <p:cTn id="31" presetID="10" presetClass="entr" presetSubtype="0" fill="hold" nodeType="withEffect">
                                  <p:stCondLst>
                                    <p:cond delay="0"/>
                                  </p:stCondLst>
                                  <p:childTnLst>
                                    <p:set>
                                      <p:cBhvr>
                                        <p:cTn id="32" dur="1" fill="hold">
                                          <p:stCondLst>
                                            <p:cond delay="0"/>
                                          </p:stCondLst>
                                        </p:cTn>
                                        <p:tgtEl>
                                          <p:spTgt spid="175"/>
                                        </p:tgtEl>
                                        <p:attrNameLst>
                                          <p:attrName>style.visibility</p:attrName>
                                        </p:attrNameLst>
                                      </p:cBhvr>
                                      <p:to>
                                        <p:strVal val="visible"/>
                                      </p:to>
                                    </p:set>
                                    <p:animEffect transition="in" filter="fade">
                                      <p:cBhvr>
                                        <p:cTn id="33" dur="500"/>
                                        <p:tgtEl>
                                          <p:spTgt spid="17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10" presetClass="exit" presetSubtype="0" fill="hold" nodeType="afterEffect">
                                  <p:stCondLst>
                                    <p:cond delay="0"/>
                                  </p:stCondLst>
                                  <p:childTnLst>
                                    <p:animEffect transition="out" filter="fade">
                                      <p:cBhvr>
                                        <p:cTn id="42" dur="500"/>
                                        <p:tgtEl>
                                          <p:spTgt spid="37"/>
                                        </p:tgtEl>
                                      </p:cBhvr>
                                    </p:animEffect>
                                    <p:set>
                                      <p:cBhvr>
                                        <p:cTn id="43" dur="1" fill="hold">
                                          <p:stCondLst>
                                            <p:cond delay="499"/>
                                          </p:stCondLst>
                                        </p:cTn>
                                        <p:tgtEl>
                                          <p:spTgt spid="37"/>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6369007" y="2732791"/>
            <a:ext cx="4344155" cy="2225820"/>
            <a:chOff x="6369007" y="2732791"/>
            <a:chExt cx="4344155" cy="2225820"/>
          </a:xfrm>
        </p:grpSpPr>
        <p:grpSp>
          <p:nvGrpSpPr>
            <p:cNvPr id="23" name="Group 11"/>
            <p:cNvGrpSpPr>
              <a:grpSpLocks noChangeAspect="1"/>
            </p:cNvGrpSpPr>
            <p:nvPr/>
          </p:nvGrpSpPr>
          <p:grpSpPr bwMode="auto">
            <a:xfrm>
              <a:off x="6369007" y="2732791"/>
              <a:ext cx="4344155" cy="2225820"/>
              <a:chOff x="1564" y="3208"/>
              <a:chExt cx="1940" cy="994"/>
            </a:xfrm>
          </p:grpSpPr>
          <p:sp>
            <p:nvSpPr>
              <p:cNvPr id="25" name="Freeform 13"/>
              <p:cNvSpPr>
                <a:spLocks/>
              </p:cNvSpPr>
              <p:nvPr/>
            </p:nvSpPr>
            <p:spPr bwMode="auto">
              <a:xfrm>
                <a:off x="1811" y="3208"/>
                <a:ext cx="1449" cy="946"/>
              </a:xfrm>
              <a:custGeom>
                <a:avLst/>
                <a:gdLst>
                  <a:gd name="T0" fmla="*/ 14 w 422"/>
                  <a:gd name="T1" fmla="*/ 274 h 274"/>
                  <a:gd name="T2" fmla="*/ 408 w 422"/>
                  <a:gd name="T3" fmla="*/ 274 h 274"/>
                  <a:gd name="T4" fmla="*/ 422 w 422"/>
                  <a:gd name="T5" fmla="*/ 259 h 274"/>
                  <a:gd name="T6" fmla="*/ 422 w 422"/>
                  <a:gd name="T7" fmla="*/ 14 h 274"/>
                  <a:gd name="T8" fmla="*/ 408 w 422"/>
                  <a:gd name="T9" fmla="*/ 0 h 274"/>
                  <a:gd name="T10" fmla="*/ 14 w 422"/>
                  <a:gd name="T11" fmla="*/ 0 h 274"/>
                  <a:gd name="T12" fmla="*/ 0 w 422"/>
                  <a:gd name="T13" fmla="*/ 14 h 274"/>
                  <a:gd name="T14" fmla="*/ 0 w 422"/>
                  <a:gd name="T15" fmla="*/ 259 h 274"/>
                  <a:gd name="T16" fmla="*/ 14 w 422"/>
                  <a:gd name="T1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274">
                    <a:moveTo>
                      <a:pt x="14" y="274"/>
                    </a:moveTo>
                    <a:cubicBezTo>
                      <a:pt x="408" y="274"/>
                      <a:pt x="408" y="274"/>
                      <a:pt x="408" y="274"/>
                    </a:cubicBezTo>
                    <a:cubicBezTo>
                      <a:pt x="417" y="274"/>
                      <a:pt x="422" y="268"/>
                      <a:pt x="422" y="259"/>
                    </a:cubicBezTo>
                    <a:cubicBezTo>
                      <a:pt x="422" y="14"/>
                      <a:pt x="422" y="14"/>
                      <a:pt x="422" y="14"/>
                    </a:cubicBezTo>
                    <a:cubicBezTo>
                      <a:pt x="422" y="6"/>
                      <a:pt x="417" y="0"/>
                      <a:pt x="408" y="0"/>
                    </a:cubicBezTo>
                    <a:cubicBezTo>
                      <a:pt x="14" y="0"/>
                      <a:pt x="14" y="0"/>
                      <a:pt x="14" y="0"/>
                    </a:cubicBezTo>
                    <a:cubicBezTo>
                      <a:pt x="8" y="0"/>
                      <a:pt x="0" y="6"/>
                      <a:pt x="0" y="14"/>
                    </a:cubicBezTo>
                    <a:cubicBezTo>
                      <a:pt x="0" y="259"/>
                      <a:pt x="0" y="259"/>
                      <a:pt x="0" y="259"/>
                    </a:cubicBezTo>
                    <a:cubicBezTo>
                      <a:pt x="0" y="268"/>
                      <a:pt x="8" y="274"/>
                      <a:pt x="14" y="27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FFFFFF"/>
                  </a:solidFill>
                </a:endParaRPr>
              </a:p>
            </p:txBody>
          </p:sp>
          <p:sp>
            <p:nvSpPr>
              <p:cNvPr id="26" name="AutoShape 10"/>
              <p:cNvSpPr>
                <a:spLocks noChangeAspect="1" noChangeArrowheads="1" noTextEdit="1"/>
              </p:cNvSpPr>
              <p:nvPr/>
            </p:nvSpPr>
            <p:spPr bwMode="auto">
              <a:xfrm>
                <a:off x="1564" y="3208"/>
                <a:ext cx="1936" cy="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FFFFFF"/>
                  </a:solidFill>
                </a:endParaRPr>
              </a:p>
            </p:txBody>
          </p:sp>
          <p:sp>
            <p:nvSpPr>
              <p:cNvPr id="27" name="Freeform 12"/>
              <p:cNvSpPr>
                <a:spLocks/>
              </p:cNvSpPr>
              <p:nvPr/>
            </p:nvSpPr>
            <p:spPr bwMode="auto">
              <a:xfrm>
                <a:off x="1564" y="4126"/>
                <a:ext cx="1940" cy="76"/>
              </a:xfrm>
              <a:custGeom>
                <a:avLst/>
                <a:gdLst>
                  <a:gd name="T0" fmla="*/ 0 w 565"/>
                  <a:gd name="T1" fmla="*/ 5 h 22"/>
                  <a:gd name="T2" fmla="*/ 0 w 565"/>
                  <a:gd name="T3" fmla="*/ 10 h 22"/>
                  <a:gd name="T4" fmla="*/ 0 w 565"/>
                  <a:gd name="T5" fmla="*/ 11 h 22"/>
                  <a:gd name="T6" fmla="*/ 0 w 565"/>
                  <a:gd name="T7" fmla="*/ 11 h 22"/>
                  <a:gd name="T8" fmla="*/ 0 w 565"/>
                  <a:gd name="T9" fmla="*/ 12 h 22"/>
                  <a:gd name="T10" fmla="*/ 0 w 565"/>
                  <a:gd name="T11" fmla="*/ 13 h 22"/>
                  <a:gd name="T12" fmla="*/ 11 w 565"/>
                  <a:gd name="T13" fmla="*/ 22 h 22"/>
                  <a:gd name="T14" fmla="*/ 554 w 565"/>
                  <a:gd name="T15" fmla="*/ 22 h 22"/>
                  <a:gd name="T16" fmla="*/ 565 w 565"/>
                  <a:gd name="T17" fmla="*/ 14 h 22"/>
                  <a:gd name="T18" fmla="*/ 565 w 565"/>
                  <a:gd name="T19" fmla="*/ 13 h 22"/>
                  <a:gd name="T20" fmla="*/ 565 w 565"/>
                  <a:gd name="T21" fmla="*/ 5 h 22"/>
                  <a:gd name="T22" fmla="*/ 0 w 565"/>
                  <a:gd name="T23" fmla="*/ 5 h 22"/>
                  <a:gd name="T24" fmla="*/ 0 w 565"/>
                  <a:gd name="T25"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5" h="22">
                    <a:moveTo>
                      <a:pt x="0" y="5"/>
                    </a:moveTo>
                    <a:cubicBezTo>
                      <a:pt x="0" y="17"/>
                      <a:pt x="0" y="10"/>
                      <a:pt x="0" y="10"/>
                    </a:cubicBezTo>
                    <a:cubicBezTo>
                      <a:pt x="0" y="11"/>
                      <a:pt x="0" y="11"/>
                      <a:pt x="0" y="11"/>
                    </a:cubicBezTo>
                    <a:cubicBezTo>
                      <a:pt x="0" y="11"/>
                      <a:pt x="0" y="11"/>
                      <a:pt x="0" y="11"/>
                    </a:cubicBezTo>
                    <a:cubicBezTo>
                      <a:pt x="0" y="12"/>
                      <a:pt x="0" y="12"/>
                      <a:pt x="0" y="12"/>
                    </a:cubicBezTo>
                    <a:cubicBezTo>
                      <a:pt x="0" y="13"/>
                      <a:pt x="0" y="13"/>
                      <a:pt x="0" y="13"/>
                    </a:cubicBezTo>
                    <a:cubicBezTo>
                      <a:pt x="0" y="18"/>
                      <a:pt x="6" y="22"/>
                      <a:pt x="11" y="22"/>
                    </a:cubicBezTo>
                    <a:cubicBezTo>
                      <a:pt x="554" y="22"/>
                      <a:pt x="554" y="22"/>
                      <a:pt x="554" y="22"/>
                    </a:cubicBezTo>
                    <a:cubicBezTo>
                      <a:pt x="559" y="22"/>
                      <a:pt x="563" y="19"/>
                      <a:pt x="565" y="14"/>
                    </a:cubicBezTo>
                    <a:cubicBezTo>
                      <a:pt x="565" y="13"/>
                      <a:pt x="565" y="13"/>
                      <a:pt x="565" y="13"/>
                    </a:cubicBezTo>
                    <a:cubicBezTo>
                      <a:pt x="565" y="0"/>
                      <a:pt x="565" y="5"/>
                      <a:pt x="565" y="5"/>
                    </a:cubicBezTo>
                    <a:cubicBezTo>
                      <a:pt x="0" y="5"/>
                      <a:pt x="0" y="5"/>
                      <a:pt x="0" y="5"/>
                    </a:cubicBezTo>
                    <a:cubicBezTo>
                      <a:pt x="0" y="5"/>
                      <a:pt x="0" y="5"/>
                      <a:pt x="0" y="5"/>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solidFill>
                    <a:srgbClr val="FFFFFF"/>
                  </a:solidFill>
                </a:endParaRPr>
              </a:p>
            </p:txBody>
          </p:sp>
        </p:grpSp>
        <p:sp>
          <p:nvSpPr>
            <p:cNvPr id="24" name="Rectangle 23"/>
            <p:cNvSpPr/>
            <p:nvPr/>
          </p:nvSpPr>
          <p:spPr bwMode="auto">
            <a:xfrm>
              <a:off x="7059018" y="2883060"/>
              <a:ext cx="2964132" cy="18052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49" name="Group 48"/>
          <p:cNvGrpSpPr/>
          <p:nvPr/>
        </p:nvGrpSpPr>
        <p:grpSpPr>
          <a:xfrm>
            <a:off x="12897934" y="294634"/>
            <a:ext cx="1644345" cy="2394079"/>
            <a:chOff x="4604541" y="2556426"/>
            <a:chExt cx="1644345" cy="2394079"/>
          </a:xfrm>
        </p:grpSpPr>
        <p:pic>
          <p:nvPicPr>
            <p:cNvPr id="50" name="Picture 49"/>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64192" y="2679286"/>
              <a:ext cx="1485147" cy="2181560"/>
            </a:xfrm>
            <a:prstGeom prst="rect">
              <a:avLst/>
            </a:prstGeom>
          </p:spPr>
        </p:pic>
        <p:sp>
          <p:nvSpPr>
            <p:cNvPr id="51" name="Freeform 5"/>
            <p:cNvSpPr>
              <a:spLocks noEditPoints="1"/>
            </p:cNvSpPr>
            <p:nvPr/>
          </p:nvSpPr>
          <p:spPr bwMode="auto">
            <a:xfrm rot="5400000">
              <a:off x="4229674" y="2931293"/>
              <a:ext cx="2394079" cy="1644345"/>
            </a:xfrm>
            <a:custGeom>
              <a:avLst/>
              <a:gdLst>
                <a:gd name="T0" fmla="*/ 2084 w 2153"/>
                <a:gd name="T1" fmla="*/ 0 h 1514"/>
                <a:gd name="T2" fmla="*/ 69 w 2153"/>
                <a:gd name="T3" fmla="*/ 0 h 1514"/>
                <a:gd name="T4" fmla="*/ 0 w 2153"/>
                <a:gd name="T5" fmla="*/ 69 h 1514"/>
                <a:gd name="T6" fmla="*/ 0 w 2153"/>
                <a:gd name="T7" fmla="*/ 1445 h 1514"/>
                <a:gd name="T8" fmla="*/ 69 w 2153"/>
                <a:gd name="T9" fmla="*/ 1514 h 1514"/>
                <a:gd name="T10" fmla="*/ 2084 w 2153"/>
                <a:gd name="T11" fmla="*/ 1514 h 1514"/>
                <a:gd name="T12" fmla="*/ 2153 w 2153"/>
                <a:gd name="T13" fmla="*/ 1445 h 1514"/>
                <a:gd name="T14" fmla="*/ 2153 w 2153"/>
                <a:gd name="T15" fmla="*/ 69 h 1514"/>
                <a:gd name="T16" fmla="*/ 2084 w 2153"/>
                <a:gd name="T17" fmla="*/ 0 h 1514"/>
                <a:gd name="T18" fmla="*/ 2031 w 2153"/>
                <a:gd name="T19" fmla="*/ 1336 h 1514"/>
                <a:gd name="T20" fmla="*/ 1970 w 2153"/>
                <a:gd name="T21" fmla="*/ 1393 h 1514"/>
                <a:gd name="T22" fmla="*/ 183 w 2153"/>
                <a:gd name="T23" fmla="*/ 1393 h 1514"/>
                <a:gd name="T24" fmla="*/ 122 w 2153"/>
                <a:gd name="T25" fmla="*/ 1336 h 1514"/>
                <a:gd name="T26" fmla="*/ 122 w 2153"/>
                <a:gd name="T27" fmla="*/ 182 h 1514"/>
                <a:gd name="T28" fmla="*/ 183 w 2153"/>
                <a:gd name="T29" fmla="*/ 121 h 1514"/>
                <a:gd name="T30" fmla="*/ 1970 w 2153"/>
                <a:gd name="T31" fmla="*/ 121 h 1514"/>
                <a:gd name="T32" fmla="*/ 2031 w 2153"/>
                <a:gd name="T33" fmla="*/ 182 h 1514"/>
                <a:gd name="T34" fmla="*/ 2031 w 2153"/>
                <a:gd name="T35" fmla="*/ 1336 h 1514"/>
                <a:gd name="T36" fmla="*/ 2031 w 2153"/>
                <a:gd name="T37" fmla="*/ 1336 h 1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3" h="1514">
                  <a:moveTo>
                    <a:pt x="2084" y="0"/>
                  </a:moveTo>
                  <a:cubicBezTo>
                    <a:pt x="69" y="0"/>
                    <a:pt x="69" y="0"/>
                    <a:pt x="69" y="0"/>
                  </a:cubicBezTo>
                  <a:cubicBezTo>
                    <a:pt x="29" y="0"/>
                    <a:pt x="0" y="32"/>
                    <a:pt x="0" y="69"/>
                  </a:cubicBezTo>
                  <a:cubicBezTo>
                    <a:pt x="0" y="1445"/>
                    <a:pt x="0" y="1445"/>
                    <a:pt x="0" y="1445"/>
                  </a:cubicBezTo>
                  <a:cubicBezTo>
                    <a:pt x="0" y="1486"/>
                    <a:pt x="29" y="1514"/>
                    <a:pt x="69" y="1514"/>
                  </a:cubicBezTo>
                  <a:cubicBezTo>
                    <a:pt x="2084" y="1514"/>
                    <a:pt x="2084" y="1514"/>
                    <a:pt x="2084" y="1514"/>
                  </a:cubicBezTo>
                  <a:cubicBezTo>
                    <a:pt x="2124" y="1514"/>
                    <a:pt x="2153" y="1486"/>
                    <a:pt x="2153" y="1445"/>
                  </a:cubicBezTo>
                  <a:cubicBezTo>
                    <a:pt x="2153" y="69"/>
                    <a:pt x="2153" y="69"/>
                    <a:pt x="2153" y="69"/>
                  </a:cubicBezTo>
                  <a:cubicBezTo>
                    <a:pt x="2153" y="32"/>
                    <a:pt x="2124" y="0"/>
                    <a:pt x="2084" y="0"/>
                  </a:cubicBezTo>
                  <a:close/>
                  <a:moveTo>
                    <a:pt x="2031" y="1336"/>
                  </a:moveTo>
                  <a:cubicBezTo>
                    <a:pt x="2031" y="1368"/>
                    <a:pt x="2003" y="1393"/>
                    <a:pt x="1970" y="1393"/>
                  </a:cubicBezTo>
                  <a:cubicBezTo>
                    <a:pt x="183" y="1393"/>
                    <a:pt x="183" y="1393"/>
                    <a:pt x="183" y="1393"/>
                  </a:cubicBezTo>
                  <a:cubicBezTo>
                    <a:pt x="150" y="1393"/>
                    <a:pt x="122" y="1368"/>
                    <a:pt x="122" y="1336"/>
                  </a:cubicBezTo>
                  <a:cubicBezTo>
                    <a:pt x="122" y="182"/>
                    <a:pt x="122" y="182"/>
                    <a:pt x="122" y="182"/>
                  </a:cubicBezTo>
                  <a:cubicBezTo>
                    <a:pt x="122" y="150"/>
                    <a:pt x="150" y="121"/>
                    <a:pt x="183" y="121"/>
                  </a:cubicBezTo>
                  <a:cubicBezTo>
                    <a:pt x="1970" y="121"/>
                    <a:pt x="1970" y="121"/>
                    <a:pt x="1970" y="121"/>
                  </a:cubicBezTo>
                  <a:cubicBezTo>
                    <a:pt x="2003" y="121"/>
                    <a:pt x="2031" y="150"/>
                    <a:pt x="2031" y="182"/>
                  </a:cubicBezTo>
                  <a:cubicBezTo>
                    <a:pt x="2031" y="1336"/>
                    <a:pt x="2031" y="1336"/>
                    <a:pt x="2031" y="1336"/>
                  </a:cubicBezTo>
                  <a:cubicBezTo>
                    <a:pt x="2031" y="1336"/>
                    <a:pt x="2031" y="1336"/>
                    <a:pt x="2031" y="1336"/>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0628" y="3007203"/>
            <a:ext cx="2886608" cy="1575054"/>
          </a:xfrm>
          <a:prstGeom prst="rect">
            <a:avLst/>
          </a:prstGeom>
        </p:spPr>
      </p:pic>
      <p:grpSp>
        <p:nvGrpSpPr>
          <p:cNvPr id="52" name="Group 51"/>
          <p:cNvGrpSpPr/>
          <p:nvPr/>
        </p:nvGrpSpPr>
        <p:grpSpPr>
          <a:xfrm>
            <a:off x="19138013" y="402008"/>
            <a:ext cx="1165297" cy="2278013"/>
            <a:chOff x="10844620" y="2663800"/>
            <a:chExt cx="1165297" cy="2278013"/>
          </a:xfrm>
        </p:grpSpPr>
        <p:pic>
          <p:nvPicPr>
            <p:cNvPr id="58" name="Picture 5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918825" y="3059113"/>
              <a:ext cx="1018652" cy="1499015"/>
            </a:xfrm>
            <a:prstGeom prst="rect">
              <a:avLst/>
            </a:prstGeom>
          </p:spPr>
        </p:pic>
        <p:sp>
          <p:nvSpPr>
            <p:cNvPr id="59" name="Freeform 5"/>
            <p:cNvSpPr>
              <a:spLocks noEditPoints="1"/>
            </p:cNvSpPr>
            <p:nvPr/>
          </p:nvSpPr>
          <p:spPr bwMode="auto">
            <a:xfrm>
              <a:off x="10844620" y="2663800"/>
              <a:ext cx="1165297" cy="2278013"/>
            </a:xfrm>
            <a:custGeom>
              <a:avLst/>
              <a:gdLst>
                <a:gd name="T0" fmla="*/ 984 w 1160"/>
                <a:gd name="T1" fmla="*/ 0 h 2271"/>
                <a:gd name="T2" fmla="*/ 176 w 1160"/>
                <a:gd name="T3" fmla="*/ 0 h 2271"/>
                <a:gd name="T4" fmla="*/ 0 w 1160"/>
                <a:gd name="T5" fmla="*/ 176 h 2271"/>
                <a:gd name="T6" fmla="*/ 0 w 1160"/>
                <a:gd name="T7" fmla="*/ 2095 h 2271"/>
                <a:gd name="T8" fmla="*/ 176 w 1160"/>
                <a:gd name="T9" fmla="*/ 2271 h 2271"/>
                <a:gd name="T10" fmla="*/ 984 w 1160"/>
                <a:gd name="T11" fmla="*/ 2271 h 2271"/>
                <a:gd name="T12" fmla="*/ 1160 w 1160"/>
                <a:gd name="T13" fmla="*/ 2095 h 2271"/>
                <a:gd name="T14" fmla="*/ 1160 w 1160"/>
                <a:gd name="T15" fmla="*/ 176 h 2271"/>
                <a:gd name="T16" fmla="*/ 984 w 1160"/>
                <a:gd name="T17" fmla="*/ 0 h 2271"/>
                <a:gd name="T18" fmla="*/ 495 w 1160"/>
                <a:gd name="T19" fmla="*/ 187 h 2271"/>
                <a:gd name="T20" fmla="*/ 665 w 1160"/>
                <a:gd name="T21" fmla="*/ 187 h 2271"/>
                <a:gd name="T22" fmla="*/ 694 w 1160"/>
                <a:gd name="T23" fmla="*/ 210 h 2271"/>
                <a:gd name="T24" fmla="*/ 665 w 1160"/>
                <a:gd name="T25" fmla="*/ 238 h 2271"/>
                <a:gd name="T26" fmla="*/ 495 w 1160"/>
                <a:gd name="T27" fmla="*/ 238 h 2271"/>
                <a:gd name="T28" fmla="*/ 466 w 1160"/>
                <a:gd name="T29" fmla="*/ 210 h 2271"/>
                <a:gd name="T30" fmla="*/ 495 w 1160"/>
                <a:gd name="T31" fmla="*/ 187 h 2271"/>
                <a:gd name="T32" fmla="*/ 392 w 1160"/>
                <a:gd name="T33" fmla="*/ 181 h 2271"/>
                <a:gd name="T34" fmla="*/ 421 w 1160"/>
                <a:gd name="T35" fmla="*/ 210 h 2271"/>
                <a:gd name="T36" fmla="*/ 392 w 1160"/>
                <a:gd name="T37" fmla="*/ 238 h 2271"/>
                <a:gd name="T38" fmla="*/ 364 w 1160"/>
                <a:gd name="T39" fmla="*/ 210 h 2271"/>
                <a:gd name="T40" fmla="*/ 392 w 1160"/>
                <a:gd name="T41" fmla="*/ 181 h 2271"/>
                <a:gd name="T42" fmla="*/ 580 w 1160"/>
                <a:gd name="T43" fmla="*/ 2175 h 2271"/>
                <a:gd name="T44" fmla="*/ 466 w 1160"/>
                <a:gd name="T45" fmla="*/ 2067 h 2271"/>
                <a:gd name="T46" fmla="*/ 580 w 1160"/>
                <a:gd name="T47" fmla="*/ 1953 h 2271"/>
                <a:gd name="T48" fmla="*/ 694 w 1160"/>
                <a:gd name="T49" fmla="*/ 2067 h 2271"/>
                <a:gd name="T50" fmla="*/ 580 w 1160"/>
                <a:gd name="T51" fmla="*/ 2175 h 2271"/>
                <a:gd name="T52" fmla="*/ 1069 w 1160"/>
                <a:gd name="T53" fmla="*/ 1874 h 2271"/>
                <a:gd name="T54" fmla="*/ 91 w 1160"/>
                <a:gd name="T55" fmla="*/ 1874 h 2271"/>
                <a:gd name="T56" fmla="*/ 91 w 1160"/>
                <a:gd name="T57" fmla="*/ 397 h 2271"/>
                <a:gd name="T58" fmla="*/ 1069 w 1160"/>
                <a:gd name="T59" fmla="*/ 397 h 2271"/>
                <a:gd name="T60" fmla="*/ 1069 w 1160"/>
                <a:gd name="T61" fmla="*/ 1874 h 2271"/>
                <a:gd name="T62" fmla="*/ 1069 w 1160"/>
                <a:gd name="T63" fmla="*/ 1874 h 2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0" h="2271">
                  <a:moveTo>
                    <a:pt x="984" y="0"/>
                  </a:moveTo>
                  <a:cubicBezTo>
                    <a:pt x="176" y="0"/>
                    <a:pt x="176" y="0"/>
                    <a:pt x="176" y="0"/>
                  </a:cubicBezTo>
                  <a:cubicBezTo>
                    <a:pt x="80" y="0"/>
                    <a:pt x="0" y="79"/>
                    <a:pt x="0" y="176"/>
                  </a:cubicBezTo>
                  <a:cubicBezTo>
                    <a:pt x="0" y="2095"/>
                    <a:pt x="0" y="2095"/>
                    <a:pt x="0" y="2095"/>
                  </a:cubicBezTo>
                  <a:cubicBezTo>
                    <a:pt x="0" y="2192"/>
                    <a:pt x="80" y="2271"/>
                    <a:pt x="176" y="2271"/>
                  </a:cubicBezTo>
                  <a:cubicBezTo>
                    <a:pt x="984" y="2271"/>
                    <a:pt x="984" y="2271"/>
                    <a:pt x="984" y="2271"/>
                  </a:cubicBezTo>
                  <a:cubicBezTo>
                    <a:pt x="1080" y="2271"/>
                    <a:pt x="1160" y="2192"/>
                    <a:pt x="1160" y="2095"/>
                  </a:cubicBezTo>
                  <a:cubicBezTo>
                    <a:pt x="1160" y="176"/>
                    <a:pt x="1160" y="176"/>
                    <a:pt x="1160" y="176"/>
                  </a:cubicBezTo>
                  <a:cubicBezTo>
                    <a:pt x="1160" y="79"/>
                    <a:pt x="1080" y="0"/>
                    <a:pt x="984" y="0"/>
                  </a:cubicBezTo>
                  <a:close/>
                  <a:moveTo>
                    <a:pt x="495" y="187"/>
                  </a:moveTo>
                  <a:cubicBezTo>
                    <a:pt x="665" y="187"/>
                    <a:pt x="665" y="187"/>
                    <a:pt x="665" y="187"/>
                  </a:cubicBezTo>
                  <a:cubicBezTo>
                    <a:pt x="682" y="187"/>
                    <a:pt x="694" y="198"/>
                    <a:pt x="694" y="210"/>
                  </a:cubicBezTo>
                  <a:cubicBezTo>
                    <a:pt x="694" y="227"/>
                    <a:pt x="682" y="238"/>
                    <a:pt x="665" y="238"/>
                  </a:cubicBezTo>
                  <a:cubicBezTo>
                    <a:pt x="495" y="238"/>
                    <a:pt x="495" y="238"/>
                    <a:pt x="495" y="238"/>
                  </a:cubicBezTo>
                  <a:cubicBezTo>
                    <a:pt x="478" y="238"/>
                    <a:pt x="466" y="227"/>
                    <a:pt x="466" y="210"/>
                  </a:cubicBezTo>
                  <a:cubicBezTo>
                    <a:pt x="466" y="198"/>
                    <a:pt x="478" y="187"/>
                    <a:pt x="495" y="187"/>
                  </a:cubicBezTo>
                  <a:close/>
                  <a:moveTo>
                    <a:pt x="392" y="181"/>
                  </a:moveTo>
                  <a:cubicBezTo>
                    <a:pt x="404" y="181"/>
                    <a:pt x="421" y="193"/>
                    <a:pt x="421" y="210"/>
                  </a:cubicBezTo>
                  <a:cubicBezTo>
                    <a:pt x="421" y="221"/>
                    <a:pt x="404" y="238"/>
                    <a:pt x="392" y="238"/>
                  </a:cubicBezTo>
                  <a:cubicBezTo>
                    <a:pt x="375" y="238"/>
                    <a:pt x="364" y="221"/>
                    <a:pt x="364" y="210"/>
                  </a:cubicBezTo>
                  <a:cubicBezTo>
                    <a:pt x="364" y="193"/>
                    <a:pt x="375" y="181"/>
                    <a:pt x="392" y="181"/>
                  </a:cubicBezTo>
                  <a:close/>
                  <a:moveTo>
                    <a:pt x="580" y="2175"/>
                  </a:moveTo>
                  <a:cubicBezTo>
                    <a:pt x="517" y="2175"/>
                    <a:pt x="466" y="2123"/>
                    <a:pt x="466" y="2067"/>
                  </a:cubicBezTo>
                  <a:cubicBezTo>
                    <a:pt x="466" y="2004"/>
                    <a:pt x="517" y="1953"/>
                    <a:pt x="580" y="1953"/>
                  </a:cubicBezTo>
                  <a:cubicBezTo>
                    <a:pt x="643" y="1953"/>
                    <a:pt x="694" y="2004"/>
                    <a:pt x="694" y="2067"/>
                  </a:cubicBezTo>
                  <a:cubicBezTo>
                    <a:pt x="694" y="2123"/>
                    <a:pt x="643" y="2175"/>
                    <a:pt x="580" y="2175"/>
                  </a:cubicBezTo>
                  <a:close/>
                  <a:moveTo>
                    <a:pt x="1069" y="1874"/>
                  </a:moveTo>
                  <a:cubicBezTo>
                    <a:pt x="91" y="1874"/>
                    <a:pt x="91" y="1874"/>
                    <a:pt x="91" y="1874"/>
                  </a:cubicBezTo>
                  <a:cubicBezTo>
                    <a:pt x="91" y="397"/>
                    <a:pt x="91" y="397"/>
                    <a:pt x="91" y="397"/>
                  </a:cubicBezTo>
                  <a:cubicBezTo>
                    <a:pt x="1069" y="397"/>
                    <a:pt x="1069" y="397"/>
                    <a:pt x="1069" y="397"/>
                  </a:cubicBezTo>
                  <a:cubicBezTo>
                    <a:pt x="1069" y="1874"/>
                    <a:pt x="1069" y="1874"/>
                    <a:pt x="1069" y="1874"/>
                  </a:cubicBezTo>
                  <a:cubicBezTo>
                    <a:pt x="1069" y="1874"/>
                    <a:pt x="1069" y="1874"/>
                    <a:pt x="1069" y="187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pic>
        <p:nvPicPr>
          <p:cNvPr id="60" name="Picture 5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361968" y="487973"/>
            <a:ext cx="2982919" cy="1835097"/>
          </a:xfrm>
          <a:prstGeom prst="rect">
            <a:avLst/>
          </a:prstGeom>
          <a:noFill/>
          <a:ln>
            <a:noFill/>
          </a:ln>
        </p:spPr>
      </p:pic>
      <p:sp>
        <p:nvSpPr>
          <p:cNvPr id="71" name="Freeform 5"/>
          <p:cNvSpPr>
            <a:spLocks noEditPoints="1"/>
          </p:cNvSpPr>
          <p:nvPr/>
        </p:nvSpPr>
        <p:spPr bwMode="auto">
          <a:xfrm>
            <a:off x="14678066" y="368570"/>
            <a:ext cx="4335198" cy="2329546"/>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pic>
        <p:nvPicPr>
          <p:cNvPr id="46" name="Picture 45"/>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9231631" y="802826"/>
            <a:ext cx="979918" cy="1471663"/>
          </a:xfrm>
          <a:prstGeom prst="rect">
            <a:avLst/>
          </a:prstGeom>
          <a:ln>
            <a:noFill/>
          </a:ln>
          <a:effectLst>
            <a:innerShdw blurRad="25400">
              <a:prstClr val="black"/>
            </a:innerShdw>
          </a:effectLst>
        </p:spPr>
      </p:pic>
      <p:sp>
        <p:nvSpPr>
          <p:cNvPr id="3" name="Rectangle 2"/>
          <p:cNvSpPr/>
          <p:nvPr/>
        </p:nvSpPr>
        <p:spPr>
          <a:xfrm>
            <a:off x="266084" y="3839188"/>
            <a:ext cx="4142681" cy="572464"/>
          </a:xfrm>
          <a:prstGeom prst="rect">
            <a:avLst/>
          </a:prstGeom>
        </p:spPr>
        <p:txBody>
          <a:bodyPr wrap="square" lIns="182880" tIns="146304" rIns="182880" bIns="146304">
            <a:spAutoFit/>
          </a:bodyPr>
          <a:lstStyle/>
          <a:p>
            <a:pPr defTabSz="914099" fontAlgn="base">
              <a:lnSpc>
                <a:spcPct val="90000"/>
              </a:lnSpc>
              <a:spcBef>
                <a:spcPts val="600"/>
              </a:spcBef>
              <a:spcAft>
                <a:spcPct val="0"/>
              </a:spcAft>
              <a:defRPr/>
            </a:pPr>
            <a:r>
              <a:rPr lang="en-US" sz="2000" spc="-90" dirty="0" smtClean="0">
                <a:gradFill>
                  <a:gsLst>
                    <a:gs pos="3670">
                      <a:srgbClr val="505050"/>
                    </a:gs>
                    <a:gs pos="100000">
                      <a:srgbClr val="505050"/>
                    </a:gs>
                  </a:gsLst>
                  <a:lin ang="5400000" scaled="0"/>
                </a:gradFill>
              </a:rPr>
              <a:t>Manage your account</a:t>
            </a:r>
            <a:endParaRPr lang="en-US" sz="2000" spc="-90" dirty="0">
              <a:gradFill>
                <a:gsLst>
                  <a:gs pos="3670">
                    <a:srgbClr val="505050"/>
                  </a:gs>
                  <a:gs pos="100000">
                    <a:srgbClr val="505050"/>
                  </a:gs>
                </a:gsLst>
                <a:lin ang="5400000" scaled="0"/>
              </a:gradFill>
            </a:endParaRPr>
          </a:p>
        </p:txBody>
      </p:sp>
      <p:sp>
        <p:nvSpPr>
          <p:cNvPr id="6" name="Rectangle 5"/>
          <p:cNvSpPr/>
          <p:nvPr/>
        </p:nvSpPr>
        <p:spPr>
          <a:xfrm>
            <a:off x="266084" y="4685969"/>
            <a:ext cx="4051830" cy="1126462"/>
          </a:xfrm>
          <a:prstGeom prst="rect">
            <a:avLst/>
          </a:prstGeom>
        </p:spPr>
        <p:txBody>
          <a:bodyPr wrap="square" lIns="182880" tIns="146304" rIns="182880" bIns="146304">
            <a:spAutoFit/>
          </a:bodyPr>
          <a:lstStyle/>
          <a:p>
            <a:pPr defTabSz="914099" fontAlgn="base">
              <a:lnSpc>
                <a:spcPct val="90000"/>
              </a:lnSpc>
              <a:spcBef>
                <a:spcPts val="600"/>
              </a:spcBef>
              <a:spcAft>
                <a:spcPct val="0"/>
              </a:spcAft>
              <a:defRPr/>
            </a:pPr>
            <a:r>
              <a:rPr lang="en-US" sz="2000" spc="-90" dirty="0" smtClean="0">
                <a:gradFill>
                  <a:gsLst>
                    <a:gs pos="3670">
                      <a:srgbClr val="505050"/>
                    </a:gs>
                    <a:gs pos="100000">
                      <a:srgbClr val="505050"/>
                    </a:gs>
                  </a:gsLst>
                  <a:lin ang="5400000" scaled="0"/>
                </a:gradFill>
              </a:rPr>
              <a:t>Self Service Password Reset and application access requests</a:t>
            </a:r>
            <a:br>
              <a:rPr lang="en-US" sz="2000" spc="-90" dirty="0" smtClean="0">
                <a:gradFill>
                  <a:gsLst>
                    <a:gs pos="3670">
                      <a:srgbClr val="505050"/>
                    </a:gs>
                    <a:gs pos="100000">
                      <a:srgbClr val="505050"/>
                    </a:gs>
                  </a:gsLst>
                  <a:lin ang="5400000" scaled="0"/>
                </a:gradFill>
              </a:rPr>
            </a:br>
            <a:endParaRPr lang="en-US" sz="2000" spc="-90" dirty="0" smtClean="0">
              <a:gradFill>
                <a:gsLst>
                  <a:gs pos="3670">
                    <a:srgbClr val="505050"/>
                  </a:gs>
                  <a:gs pos="100000">
                    <a:srgbClr val="505050"/>
                  </a:gs>
                </a:gsLst>
                <a:lin ang="5400000" scaled="0"/>
              </a:gradFill>
            </a:endParaRPr>
          </a:p>
        </p:txBody>
      </p:sp>
      <p:sp>
        <p:nvSpPr>
          <p:cNvPr id="16" name="Rectangle 15"/>
          <p:cNvSpPr/>
          <p:nvPr/>
        </p:nvSpPr>
        <p:spPr>
          <a:xfrm>
            <a:off x="266084" y="2128631"/>
            <a:ext cx="4051829" cy="1557349"/>
          </a:xfrm>
          <a:prstGeom prst="rect">
            <a:avLst/>
          </a:prstGeom>
        </p:spPr>
        <p:txBody>
          <a:bodyPr wrap="square" lIns="182880" tIns="146304" rIns="182880" bIns="146304">
            <a:spAutoFit/>
          </a:bodyPr>
          <a:lstStyle/>
          <a:p>
            <a:pPr defTabSz="914099" fontAlgn="base">
              <a:lnSpc>
                <a:spcPct val="90000"/>
              </a:lnSpc>
              <a:spcBef>
                <a:spcPts val="600"/>
              </a:spcBef>
              <a:spcAft>
                <a:spcPct val="0"/>
              </a:spcAft>
            </a:pPr>
            <a:r>
              <a:rPr lang="en-US" sz="2000" spc="-90" dirty="0">
                <a:gradFill>
                  <a:gsLst>
                    <a:gs pos="3670">
                      <a:srgbClr val="505050"/>
                    </a:gs>
                    <a:gs pos="100000">
                      <a:srgbClr val="505050"/>
                    </a:gs>
                  </a:gsLst>
                  <a:lin ang="5400000" scaled="0"/>
                </a:gradFill>
              </a:rPr>
              <a:t>Company branded, personalized application Access Panel : </a:t>
            </a:r>
          </a:p>
          <a:p>
            <a:pPr defTabSz="914099" fontAlgn="base">
              <a:lnSpc>
                <a:spcPct val="90000"/>
              </a:lnSpc>
              <a:spcBef>
                <a:spcPts val="600"/>
              </a:spcBef>
              <a:spcAft>
                <a:spcPct val="0"/>
              </a:spcAft>
            </a:pPr>
            <a:r>
              <a:rPr lang="en-US" sz="2000" spc="-90" dirty="0">
                <a:solidFill>
                  <a:srgbClr val="0072C6">
                    <a:lumMod val="75000"/>
                  </a:srgbClr>
                </a:solidFill>
              </a:rPr>
              <a:t>http://myapps.microsoft.com</a:t>
            </a:r>
          </a:p>
          <a:p>
            <a:pPr defTabSz="914099" fontAlgn="base">
              <a:lnSpc>
                <a:spcPct val="90000"/>
              </a:lnSpc>
              <a:spcBef>
                <a:spcPts val="600"/>
              </a:spcBef>
              <a:spcAft>
                <a:spcPct val="0"/>
              </a:spcAft>
            </a:pPr>
            <a:r>
              <a:rPr lang="en-US" sz="2000" spc="-90" dirty="0">
                <a:gradFill>
                  <a:gsLst>
                    <a:gs pos="3670">
                      <a:srgbClr val="505050"/>
                    </a:gs>
                    <a:gs pos="100000">
                      <a:srgbClr val="505050"/>
                    </a:gs>
                  </a:gsLst>
                  <a:lin ang="5400000" scaled="0"/>
                </a:gradFill>
              </a:rPr>
              <a:t>+ Mobile Apps</a:t>
            </a:r>
          </a:p>
        </p:txBody>
      </p:sp>
      <p:sp>
        <p:nvSpPr>
          <p:cNvPr id="11" name="Rectangle 10"/>
          <p:cNvSpPr/>
          <p:nvPr/>
        </p:nvSpPr>
        <p:spPr bwMode="auto">
          <a:xfrm>
            <a:off x="-6447" y="9706"/>
            <a:ext cx="12436475" cy="164463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2" name="Title 1"/>
          <p:cNvSpPr>
            <a:spLocks noGrp="1"/>
          </p:cNvSpPr>
          <p:nvPr>
            <p:ph type="title"/>
          </p:nvPr>
        </p:nvSpPr>
        <p:spPr>
          <a:solidFill>
            <a:srgbClr val="FFFFFF"/>
          </a:solidFill>
        </p:spPr>
        <p:txBody>
          <a:bodyPr lIns="1920240"/>
          <a:lstStyle/>
          <a:p>
            <a:pPr lvl="0" defTabSz="914099" fontAlgn="base">
              <a:spcAft>
                <a:spcPct val="0"/>
              </a:spcAft>
            </a:pPr>
            <a:r>
              <a:rPr lang="en-US" sz="4000" dirty="0" smtClean="0">
                <a:gradFill>
                  <a:gsLst>
                    <a:gs pos="9167">
                      <a:schemeClr val="bg2"/>
                    </a:gs>
                    <a:gs pos="100000">
                      <a:schemeClr val="bg2"/>
                    </a:gs>
                  </a:gsLst>
                  <a:lin ang="5400000" scaled="0"/>
                </a:gradFill>
              </a:rPr>
              <a:t>Empower Users</a:t>
            </a:r>
            <a:endParaRPr lang="en-US" sz="4000" dirty="0">
              <a:gradFill>
                <a:gsLst>
                  <a:gs pos="9167">
                    <a:schemeClr val="bg2"/>
                  </a:gs>
                  <a:gs pos="100000">
                    <a:schemeClr val="bg2"/>
                  </a:gs>
                </a:gsLst>
                <a:lin ang="5400000" scaled="0"/>
              </a:gradFill>
            </a:endParaRPr>
          </a:p>
        </p:txBody>
      </p:sp>
      <p:sp useBgFill="1">
        <p:nvSpPr>
          <p:cNvPr id="81" name="Rectangle 80"/>
          <p:cNvSpPr/>
          <p:nvPr/>
        </p:nvSpPr>
        <p:spPr bwMode="auto">
          <a:xfrm>
            <a:off x="12161838" y="1504950"/>
            <a:ext cx="268190" cy="540067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8" name="Rectangle 17"/>
          <p:cNvSpPr/>
          <p:nvPr/>
        </p:nvSpPr>
        <p:spPr bwMode="auto">
          <a:xfrm>
            <a:off x="0" y="5953656"/>
            <a:ext cx="12436475" cy="1107072"/>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sp>
        <p:nvSpPr>
          <p:cNvPr id="17" name="Rectangle 16"/>
          <p:cNvSpPr/>
          <p:nvPr/>
        </p:nvSpPr>
        <p:spPr bwMode="auto">
          <a:xfrm>
            <a:off x="0" y="6705407"/>
            <a:ext cx="12436475" cy="289118"/>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pic>
        <p:nvPicPr>
          <p:cNvPr id="13" name="Picture 1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2902697" y="296898"/>
            <a:ext cx="1725872" cy="2402032"/>
          </a:xfrm>
          <a:prstGeom prst="rect">
            <a:avLst/>
          </a:prstGeom>
        </p:spPr>
      </p:pic>
      <p:grpSp>
        <p:nvGrpSpPr>
          <p:cNvPr id="30" name="Group 29"/>
          <p:cNvGrpSpPr/>
          <p:nvPr/>
        </p:nvGrpSpPr>
        <p:grpSpPr>
          <a:xfrm>
            <a:off x="4531211" y="2572598"/>
            <a:ext cx="1717675" cy="2386013"/>
            <a:chOff x="2196254" y="2555875"/>
            <a:chExt cx="1717675" cy="2386013"/>
          </a:xfrm>
        </p:grpSpPr>
        <p:grpSp>
          <p:nvGrpSpPr>
            <p:cNvPr id="31" name="Group 69"/>
            <p:cNvGrpSpPr>
              <a:grpSpLocks noChangeAspect="1"/>
            </p:cNvGrpSpPr>
            <p:nvPr/>
          </p:nvGrpSpPr>
          <p:grpSpPr bwMode="auto">
            <a:xfrm>
              <a:off x="2196254" y="2555875"/>
              <a:ext cx="1717675" cy="2386013"/>
              <a:chOff x="1767" y="1610"/>
              <a:chExt cx="1082" cy="1503"/>
            </a:xfrm>
          </p:grpSpPr>
          <p:sp>
            <p:nvSpPr>
              <p:cNvPr id="33" name="AutoShape 68"/>
              <p:cNvSpPr>
                <a:spLocks noChangeAspect="1" noChangeArrowheads="1" noTextEdit="1"/>
              </p:cNvSpPr>
              <p:nvPr/>
            </p:nvSpPr>
            <p:spPr bwMode="auto">
              <a:xfrm>
                <a:off x="1771" y="1610"/>
                <a:ext cx="1078" cy="1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70"/>
              <p:cNvSpPr>
                <a:spLocks/>
              </p:cNvSpPr>
              <p:nvPr/>
            </p:nvSpPr>
            <p:spPr bwMode="auto">
              <a:xfrm>
                <a:off x="1767" y="1610"/>
                <a:ext cx="1078" cy="1499"/>
              </a:xfrm>
              <a:custGeom>
                <a:avLst/>
                <a:gdLst>
                  <a:gd name="T0" fmla="*/ 247 w 264"/>
                  <a:gd name="T1" fmla="*/ 0 h 368"/>
                  <a:gd name="T2" fmla="*/ 17 w 264"/>
                  <a:gd name="T3" fmla="*/ 0 h 368"/>
                  <a:gd name="T4" fmla="*/ 0 w 264"/>
                  <a:gd name="T5" fmla="*/ 14 h 368"/>
                  <a:gd name="T6" fmla="*/ 0 w 264"/>
                  <a:gd name="T7" fmla="*/ 354 h 368"/>
                  <a:gd name="T8" fmla="*/ 17 w 264"/>
                  <a:gd name="T9" fmla="*/ 368 h 368"/>
                  <a:gd name="T10" fmla="*/ 247 w 264"/>
                  <a:gd name="T11" fmla="*/ 368 h 368"/>
                  <a:gd name="T12" fmla="*/ 264 w 264"/>
                  <a:gd name="T13" fmla="*/ 354 h 368"/>
                  <a:gd name="T14" fmla="*/ 264 w 264"/>
                  <a:gd name="T15" fmla="*/ 14 h 368"/>
                  <a:gd name="T16" fmla="*/ 247 w 264"/>
                  <a:gd name="T17" fmla="*/ 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368">
                    <a:moveTo>
                      <a:pt x="247" y="0"/>
                    </a:moveTo>
                    <a:cubicBezTo>
                      <a:pt x="17" y="0"/>
                      <a:pt x="17" y="0"/>
                      <a:pt x="17" y="0"/>
                    </a:cubicBezTo>
                    <a:cubicBezTo>
                      <a:pt x="8" y="0"/>
                      <a:pt x="0" y="6"/>
                      <a:pt x="0" y="14"/>
                    </a:cubicBezTo>
                    <a:cubicBezTo>
                      <a:pt x="0" y="358"/>
                      <a:pt x="0" y="354"/>
                      <a:pt x="0" y="354"/>
                    </a:cubicBezTo>
                    <a:cubicBezTo>
                      <a:pt x="0" y="361"/>
                      <a:pt x="8" y="368"/>
                      <a:pt x="17" y="368"/>
                    </a:cubicBezTo>
                    <a:cubicBezTo>
                      <a:pt x="247" y="368"/>
                      <a:pt x="247" y="368"/>
                      <a:pt x="247" y="368"/>
                    </a:cubicBezTo>
                    <a:cubicBezTo>
                      <a:pt x="255" y="368"/>
                      <a:pt x="264" y="361"/>
                      <a:pt x="264" y="354"/>
                    </a:cubicBezTo>
                    <a:cubicBezTo>
                      <a:pt x="264" y="10"/>
                      <a:pt x="264" y="14"/>
                      <a:pt x="264" y="14"/>
                    </a:cubicBezTo>
                    <a:cubicBezTo>
                      <a:pt x="264" y="6"/>
                      <a:pt x="255" y="0"/>
                      <a:pt x="247"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71"/>
              <p:cNvSpPr>
                <a:spLocks/>
              </p:cNvSpPr>
              <p:nvPr/>
            </p:nvSpPr>
            <p:spPr bwMode="auto">
              <a:xfrm>
                <a:off x="2106" y="3048"/>
                <a:ext cx="400" cy="16"/>
              </a:xfrm>
              <a:custGeom>
                <a:avLst/>
                <a:gdLst>
                  <a:gd name="T0" fmla="*/ 95 w 98"/>
                  <a:gd name="T1" fmla="*/ 4 h 4"/>
                  <a:gd name="T2" fmla="*/ 2 w 98"/>
                  <a:gd name="T3" fmla="*/ 4 h 4"/>
                  <a:gd name="T4" fmla="*/ 0 w 98"/>
                  <a:gd name="T5" fmla="*/ 2 h 4"/>
                  <a:gd name="T6" fmla="*/ 0 w 98"/>
                  <a:gd name="T7" fmla="*/ 2 h 4"/>
                  <a:gd name="T8" fmla="*/ 2 w 98"/>
                  <a:gd name="T9" fmla="*/ 0 h 4"/>
                  <a:gd name="T10" fmla="*/ 95 w 98"/>
                  <a:gd name="T11" fmla="*/ 0 h 4"/>
                  <a:gd name="T12" fmla="*/ 98 w 98"/>
                  <a:gd name="T13" fmla="*/ 2 h 4"/>
                  <a:gd name="T14" fmla="*/ 98 w 98"/>
                  <a:gd name="T15" fmla="*/ 2 h 4"/>
                  <a:gd name="T16" fmla="*/ 95 w 98"/>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
                    <a:moveTo>
                      <a:pt x="95" y="4"/>
                    </a:moveTo>
                    <a:cubicBezTo>
                      <a:pt x="2" y="4"/>
                      <a:pt x="2" y="4"/>
                      <a:pt x="2" y="4"/>
                    </a:cubicBezTo>
                    <a:cubicBezTo>
                      <a:pt x="1" y="4"/>
                      <a:pt x="0" y="3"/>
                      <a:pt x="0" y="2"/>
                    </a:cubicBezTo>
                    <a:cubicBezTo>
                      <a:pt x="0" y="2"/>
                      <a:pt x="0" y="2"/>
                      <a:pt x="0" y="2"/>
                    </a:cubicBezTo>
                    <a:cubicBezTo>
                      <a:pt x="0" y="1"/>
                      <a:pt x="1" y="0"/>
                      <a:pt x="2" y="0"/>
                    </a:cubicBezTo>
                    <a:cubicBezTo>
                      <a:pt x="95" y="0"/>
                      <a:pt x="95" y="0"/>
                      <a:pt x="95" y="0"/>
                    </a:cubicBezTo>
                    <a:cubicBezTo>
                      <a:pt x="97" y="0"/>
                      <a:pt x="98" y="1"/>
                      <a:pt x="98" y="2"/>
                    </a:cubicBezTo>
                    <a:cubicBezTo>
                      <a:pt x="98" y="2"/>
                      <a:pt x="98" y="2"/>
                      <a:pt x="98" y="2"/>
                    </a:cubicBezTo>
                    <a:cubicBezTo>
                      <a:pt x="98" y="3"/>
                      <a:pt x="97" y="4"/>
                      <a:pt x="9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386268" y="2834153"/>
              <a:ext cx="1362075" cy="1797597"/>
            </a:xfrm>
            <a:prstGeom prst="rect">
              <a:avLst/>
            </a:prstGeom>
          </p:spPr>
        </p:pic>
      </p:grpSp>
      <p:grpSp>
        <p:nvGrpSpPr>
          <p:cNvPr id="37" name="Group 18"/>
          <p:cNvGrpSpPr>
            <a:grpSpLocks noChangeAspect="1"/>
          </p:cNvGrpSpPr>
          <p:nvPr/>
        </p:nvGrpSpPr>
        <p:grpSpPr bwMode="auto">
          <a:xfrm>
            <a:off x="10842448" y="2781279"/>
            <a:ext cx="1218269" cy="2177332"/>
            <a:chOff x="2213" y="1446"/>
            <a:chExt cx="799" cy="1428"/>
          </a:xfrm>
        </p:grpSpPr>
        <p:sp>
          <p:nvSpPr>
            <p:cNvPr id="39" name="AutoShape 17"/>
            <p:cNvSpPr>
              <a:spLocks noChangeAspect="1" noChangeArrowheads="1" noTextEdit="1"/>
            </p:cNvSpPr>
            <p:nvPr/>
          </p:nvSpPr>
          <p:spPr bwMode="auto">
            <a:xfrm>
              <a:off x="2213" y="1446"/>
              <a:ext cx="799"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Freeform 19"/>
            <p:cNvSpPr>
              <a:spLocks/>
            </p:cNvSpPr>
            <p:nvPr/>
          </p:nvSpPr>
          <p:spPr bwMode="auto">
            <a:xfrm>
              <a:off x="2218" y="1446"/>
              <a:ext cx="789" cy="1428"/>
            </a:xfrm>
            <a:custGeom>
              <a:avLst/>
              <a:gdLst>
                <a:gd name="T0" fmla="*/ 142 w 151"/>
                <a:gd name="T1" fmla="*/ 0 h 276"/>
                <a:gd name="T2" fmla="*/ 10 w 151"/>
                <a:gd name="T3" fmla="*/ 0 h 276"/>
                <a:gd name="T4" fmla="*/ 0 w 151"/>
                <a:gd name="T5" fmla="*/ 10 h 276"/>
                <a:gd name="T6" fmla="*/ 0 w 151"/>
                <a:gd name="T7" fmla="*/ 266 h 276"/>
                <a:gd name="T8" fmla="*/ 10 w 151"/>
                <a:gd name="T9" fmla="*/ 276 h 276"/>
                <a:gd name="T10" fmla="*/ 142 w 151"/>
                <a:gd name="T11" fmla="*/ 276 h 276"/>
                <a:gd name="T12" fmla="*/ 151 w 151"/>
                <a:gd name="T13" fmla="*/ 266 h 276"/>
                <a:gd name="T14" fmla="*/ 151 w 151"/>
                <a:gd name="T15" fmla="*/ 10 h 276"/>
                <a:gd name="T16" fmla="*/ 142 w 151"/>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76">
                  <a:moveTo>
                    <a:pt x="142" y="0"/>
                  </a:moveTo>
                  <a:cubicBezTo>
                    <a:pt x="10" y="0"/>
                    <a:pt x="10" y="0"/>
                    <a:pt x="10" y="0"/>
                  </a:cubicBezTo>
                  <a:cubicBezTo>
                    <a:pt x="5" y="0"/>
                    <a:pt x="0" y="4"/>
                    <a:pt x="0" y="10"/>
                  </a:cubicBezTo>
                  <a:cubicBezTo>
                    <a:pt x="0" y="249"/>
                    <a:pt x="0" y="266"/>
                    <a:pt x="0" y="266"/>
                  </a:cubicBezTo>
                  <a:cubicBezTo>
                    <a:pt x="0" y="271"/>
                    <a:pt x="5" y="276"/>
                    <a:pt x="10" y="276"/>
                  </a:cubicBezTo>
                  <a:cubicBezTo>
                    <a:pt x="142" y="276"/>
                    <a:pt x="142" y="276"/>
                    <a:pt x="142" y="276"/>
                  </a:cubicBezTo>
                  <a:cubicBezTo>
                    <a:pt x="147" y="276"/>
                    <a:pt x="151" y="271"/>
                    <a:pt x="151" y="266"/>
                  </a:cubicBezTo>
                  <a:cubicBezTo>
                    <a:pt x="151" y="27"/>
                    <a:pt x="151" y="10"/>
                    <a:pt x="151" y="10"/>
                  </a:cubicBezTo>
                  <a:cubicBezTo>
                    <a:pt x="151" y="4"/>
                    <a:pt x="147" y="0"/>
                    <a:pt x="142"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1"/>
            <p:cNvSpPr>
              <a:spLocks/>
            </p:cNvSpPr>
            <p:nvPr/>
          </p:nvSpPr>
          <p:spPr bwMode="auto">
            <a:xfrm>
              <a:off x="2495" y="1519"/>
              <a:ext cx="240" cy="31"/>
            </a:xfrm>
            <a:custGeom>
              <a:avLst/>
              <a:gdLst>
                <a:gd name="T0" fmla="*/ 46 w 46"/>
                <a:gd name="T1" fmla="*/ 3 h 6"/>
                <a:gd name="T2" fmla="*/ 42 w 46"/>
                <a:gd name="T3" fmla="*/ 6 h 6"/>
                <a:gd name="T4" fmla="*/ 3 w 46"/>
                <a:gd name="T5" fmla="*/ 6 h 6"/>
                <a:gd name="T6" fmla="*/ 0 w 46"/>
                <a:gd name="T7" fmla="*/ 3 h 6"/>
                <a:gd name="T8" fmla="*/ 3 w 46"/>
                <a:gd name="T9" fmla="*/ 0 h 6"/>
                <a:gd name="T10" fmla="*/ 42 w 46"/>
                <a:gd name="T11" fmla="*/ 0 h 6"/>
                <a:gd name="T12" fmla="*/ 46 w 4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6" y="3"/>
                  </a:moveTo>
                  <a:cubicBezTo>
                    <a:pt x="46" y="4"/>
                    <a:pt x="44" y="6"/>
                    <a:pt x="42" y="6"/>
                  </a:cubicBezTo>
                  <a:cubicBezTo>
                    <a:pt x="3" y="6"/>
                    <a:pt x="3" y="6"/>
                    <a:pt x="3" y="6"/>
                  </a:cubicBezTo>
                  <a:cubicBezTo>
                    <a:pt x="1" y="6"/>
                    <a:pt x="0" y="4"/>
                    <a:pt x="0" y="3"/>
                  </a:cubicBezTo>
                  <a:cubicBezTo>
                    <a:pt x="0" y="1"/>
                    <a:pt x="1" y="0"/>
                    <a:pt x="3" y="0"/>
                  </a:cubicBezTo>
                  <a:cubicBezTo>
                    <a:pt x="42" y="0"/>
                    <a:pt x="42" y="0"/>
                    <a:pt x="42" y="0"/>
                  </a:cubicBezTo>
                  <a:cubicBezTo>
                    <a:pt x="44" y="0"/>
                    <a:pt x="46" y="1"/>
                    <a:pt x="4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2"/>
            <p:cNvSpPr>
              <a:spLocks/>
            </p:cNvSpPr>
            <p:nvPr/>
          </p:nvSpPr>
          <p:spPr bwMode="auto">
            <a:xfrm>
              <a:off x="2297" y="2667"/>
              <a:ext cx="208" cy="0"/>
            </a:xfrm>
            <a:custGeom>
              <a:avLst/>
              <a:gdLst>
                <a:gd name="T0" fmla="*/ 0 w 208"/>
                <a:gd name="T1" fmla="*/ 208 w 208"/>
                <a:gd name="T2" fmla="*/ 208 w 208"/>
                <a:gd name="T3" fmla="*/ 0 w 208"/>
                <a:gd name="T4" fmla="*/ 0 w 208"/>
                <a:gd name="T5" fmla="*/ 0 w 208"/>
              </a:gdLst>
              <a:ahLst/>
              <a:cxnLst>
                <a:cxn ang="0">
                  <a:pos x="T0" y="0"/>
                </a:cxn>
                <a:cxn ang="0">
                  <a:pos x="T1" y="0"/>
                </a:cxn>
                <a:cxn ang="0">
                  <a:pos x="T2" y="0"/>
                </a:cxn>
                <a:cxn ang="0">
                  <a:pos x="T3" y="0"/>
                </a:cxn>
                <a:cxn ang="0">
                  <a:pos x="T4" y="0"/>
                </a:cxn>
                <a:cxn ang="0">
                  <a:pos x="T5" y="0"/>
                </a:cxn>
              </a:cxnLst>
              <a:rect l="0" t="0" r="r" b="b"/>
              <a:pathLst>
                <a:path w="208">
                  <a:moveTo>
                    <a:pt x="0" y="0"/>
                  </a:moveTo>
                  <a:lnTo>
                    <a:pt x="208" y="0"/>
                  </a:lnTo>
                  <a:lnTo>
                    <a:pt x="208" y="0"/>
                  </a:lnTo>
                  <a:lnTo>
                    <a:pt x="0" y="0"/>
                  </a:lnTo>
                  <a:lnTo>
                    <a:pt x="0" y="0"/>
                  </a:lnTo>
                  <a:lnTo>
                    <a:pt x="0" y="0"/>
                  </a:lnTo>
                  <a:close/>
                </a:path>
              </a:pathLst>
            </a:custGeom>
            <a:solidFill>
              <a:srgbClr val="5D48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Oval 24"/>
            <p:cNvSpPr>
              <a:spLocks noChangeArrowheads="1"/>
            </p:cNvSpPr>
            <p:nvPr/>
          </p:nvSpPr>
          <p:spPr bwMode="auto">
            <a:xfrm>
              <a:off x="2558" y="2703"/>
              <a:ext cx="130"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47" name="Picture 4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033559" y="3040988"/>
            <a:ext cx="835743" cy="1485767"/>
          </a:xfrm>
          <a:prstGeom prst="rect">
            <a:avLst/>
          </a:prstGeom>
        </p:spPr>
      </p:pic>
      <p:pic>
        <p:nvPicPr>
          <p:cNvPr id="53" name="Picture 52"/>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962909" y="3038394"/>
            <a:ext cx="979918" cy="1471663"/>
          </a:xfrm>
          <a:prstGeom prst="rect">
            <a:avLst/>
          </a:prstGeom>
          <a:ln>
            <a:noFill/>
          </a:ln>
          <a:effectLst>
            <a:innerShdw blurRad="25400">
              <a:prstClr val="black"/>
            </a:innerShdw>
          </a:effectLst>
        </p:spPr>
      </p:pic>
      <p:pic>
        <p:nvPicPr>
          <p:cNvPr id="54" name="Picture 53"/>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7059018" y="2883060"/>
            <a:ext cx="2964132" cy="1793081"/>
          </a:xfrm>
          <a:prstGeom prst="rect">
            <a:avLst/>
          </a:prstGeom>
          <a:noFill/>
          <a:ln>
            <a:noFill/>
          </a:ln>
        </p:spPr>
      </p:pic>
      <p:grpSp>
        <p:nvGrpSpPr>
          <p:cNvPr id="5" name="Group 4"/>
          <p:cNvGrpSpPr/>
          <p:nvPr/>
        </p:nvGrpSpPr>
        <p:grpSpPr>
          <a:xfrm>
            <a:off x="4719434" y="2720790"/>
            <a:ext cx="1362075" cy="2066544"/>
            <a:chOff x="4477068" y="2733576"/>
            <a:chExt cx="1362075" cy="2066544"/>
          </a:xfrm>
        </p:grpSpPr>
        <p:sp>
          <p:nvSpPr>
            <p:cNvPr id="4" name="Rectangle 3"/>
            <p:cNvSpPr/>
            <p:nvPr/>
          </p:nvSpPr>
          <p:spPr bwMode="auto">
            <a:xfrm>
              <a:off x="4477068" y="2733576"/>
              <a:ext cx="1362075" cy="206654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478655" y="2761961"/>
              <a:ext cx="1358900" cy="2009775"/>
            </a:xfrm>
            <a:prstGeom prst="rect">
              <a:avLst/>
            </a:prstGeom>
          </p:spPr>
        </p:pic>
      </p:grpSp>
      <p:pic>
        <p:nvPicPr>
          <p:cNvPr id="45" name="Picture 44"/>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58631" y="404022"/>
            <a:ext cx="2992385" cy="1531894"/>
          </a:xfrm>
          <a:prstGeom prst="rect">
            <a:avLst/>
          </a:prstGeom>
        </p:spPr>
      </p:pic>
    </p:spTree>
    <p:extLst>
      <p:ext uri="{BB962C8B-B14F-4D97-AF65-F5344CB8AC3E}">
        <p14:creationId xmlns:p14="http://schemas.microsoft.com/office/powerpoint/2010/main" val="17663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Weitere Informationen</a:t>
            </a:r>
            <a:endParaRPr lang="de-DE" dirty="0"/>
          </a:p>
        </p:txBody>
      </p:sp>
      <p:sp>
        <p:nvSpPr>
          <p:cNvPr id="4" name="Text Placeholder 3"/>
          <p:cNvSpPr>
            <a:spLocks noGrp="1"/>
          </p:cNvSpPr>
          <p:nvPr>
            <p:ph type="body" sz="quarter" idx="10"/>
          </p:nvPr>
        </p:nvSpPr>
        <p:spPr/>
        <p:txBody>
          <a:bodyPr>
            <a:normAutofit lnSpcReduction="10000"/>
          </a:bodyPr>
          <a:lstStyle/>
          <a:p>
            <a:r>
              <a:rPr lang="de-DE" sz="4394" dirty="0">
                <a:latin typeface="Segoe UI Symbol" panose="020B0502040204020203" pitchFamily="34" charset="0"/>
                <a:ea typeface="Segoe UI Symbol" panose="020B0502040204020203" pitchFamily="34" charset="0"/>
              </a:rPr>
              <a:t>	</a:t>
            </a:r>
            <a:r>
              <a:rPr lang="de-DE" dirty="0" err="1" smtClean="0"/>
              <a:t>Peter.Kirchner</a:t>
            </a:r>
            <a:r>
              <a:rPr lang="de-DE" dirty="0" smtClean="0"/>
              <a:t/>
            </a:r>
            <a:br>
              <a:rPr lang="de-DE" dirty="0" smtClean="0"/>
            </a:br>
            <a:r>
              <a:rPr lang="de-DE" dirty="0" smtClean="0"/>
              <a:t>	@</a:t>
            </a:r>
            <a:r>
              <a:rPr lang="de-DE" dirty="0"/>
              <a:t>Microsoft.com</a:t>
            </a:r>
          </a:p>
          <a:p>
            <a:endParaRPr lang="de-DE" dirty="0"/>
          </a:p>
          <a:p>
            <a:r>
              <a:rPr lang="de-DE" sz="4394" dirty="0">
                <a:latin typeface="Segoe UI Symbol" panose="020B0502040204020203" pitchFamily="34" charset="0"/>
                <a:ea typeface="Segoe UI Symbol" panose="020B0502040204020203" pitchFamily="34" charset="0"/>
              </a:rPr>
              <a:t>	</a:t>
            </a:r>
            <a:r>
              <a:rPr lang="de-DE" dirty="0" smtClean="0"/>
              <a:t>blogs.msdn.com/</a:t>
            </a:r>
          </a:p>
          <a:p>
            <a:r>
              <a:rPr lang="de-DE" dirty="0"/>
              <a:t>	</a:t>
            </a:r>
            <a:r>
              <a:rPr lang="de-DE" dirty="0" err="1" smtClean="0"/>
              <a:t>pkirchner</a:t>
            </a:r>
            <a:endParaRPr lang="de-DE" dirty="0"/>
          </a:p>
          <a:p>
            <a:endParaRPr lang="de-DE" dirty="0"/>
          </a:p>
          <a:p>
            <a:r>
              <a:rPr lang="de-DE" sz="4394" dirty="0">
                <a:latin typeface="Segoe UI Symbol" panose="020B0502040204020203" pitchFamily="34" charset="0"/>
                <a:ea typeface="Segoe UI Symbol" panose="020B0502040204020203" pitchFamily="34" charset="0"/>
              </a:rPr>
              <a:t>	</a:t>
            </a:r>
            <a:r>
              <a:rPr lang="de-DE" dirty="0" smtClean="0"/>
              <a:t>Twitter:</a:t>
            </a:r>
            <a:br>
              <a:rPr lang="de-DE" dirty="0" smtClean="0"/>
            </a:br>
            <a:r>
              <a:rPr lang="de-DE" dirty="0" smtClean="0"/>
              <a:t>	@</a:t>
            </a:r>
            <a:r>
              <a:rPr lang="de-DE" dirty="0" err="1"/>
              <a:t>peterkirchner</a:t>
            </a:r>
            <a:endParaRPr lang="de-DE" dirty="0"/>
          </a:p>
          <a:p>
            <a:endParaRPr lang="de-DE" dirty="0"/>
          </a:p>
        </p:txBody>
      </p:sp>
      <p:sp>
        <p:nvSpPr>
          <p:cNvPr id="9" name="Text Placeholder 8"/>
          <p:cNvSpPr>
            <a:spLocks noGrp="1"/>
          </p:cNvSpPr>
          <p:nvPr>
            <p:ph type="body" sz="quarter" idx="11"/>
          </p:nvPr>
        </p:nvSpPr>
        <p:spPr>
          <a:xfrm>
            <a:off x="5873787" y="1214271"/>
            <a:ext cx="6283513" cy="5115838"/>
          </a:xfrm>
        </p:spPr>
        <p:txBody>
          <a:bodyPr>
            <a:normAutofit/>
          </a:bodyPr>
          <a:lstStyle/>
          <a:p>
            <a:r>
              <a:rPr lang="de-DE" dirty="0" smtClean="0"/>
              <a:t>MVA: PowerShell</a:t>
            </a:r>
            <a:r>
              <a:rPr lang="de-DE" dirty="0"/>
              <a:t>: Azure-Automatisierung für </a:t>
            </a:r>
            <a:r>
              <a:rPr lang="de-DE" dirty="0" smtClean="0"/>
              <a:t>Einsteiger</a:t>
            </a:r>
          </a:p>
          <a:p>
            <a:pPr lvl="1"/>
            <a:r>
              <a:rPr lang="de-DE" dirty="0" smtClean="0"/>
              <a:t>aka.ms/</a:t>
            </a:r>
            <a:r>
              <a:rPr lang="de-DE" dirty="0" err="1" smtClean="0"/>
              <a:t>MVAAzurePowershell</a:t>
            </a:r>
            <a:endParaRPr lang="de-DE" dirty="0"/>
          </a:p>
          <a:p>
            <a:pPr lvl="1"/>
            <a:endParaRPr lang="de-DE" dirty="0"/>
          </a:p>
          <a:p>
            <a:r>
              <a:rPr lang="de-DE" dirty="0" smtClean="0"/>
              <a:t>Microsoft Azure 30 Day Trial</a:t>
            </a:r>
          </a:p>
          <a:p>
            <a:pPr lvl="1"/>
            <a:r>
              <a:rPr lang="de-DE" dirty="0" smtClean="0"/>
              <a:t>www.azure.com</a:t>
            </a:r>
          </a:p>
          <a:p>
            <a:pPr lvl="1"/>
            <a:endParaRPr lang="de-DE" dirty="0"/>
          </a:p>
          <a:p>
            <a:r>
              <a:rPr lang="de-DE" dirty="0" err="1" smtClean="0"/>
              <a:t>Landing</a:t>
            </a:r>
            <a:r>
              <a:rPr lang="de-DE" dirty="0" smtClean="0"/>
              <a:t> Page </a:t>
            </a:r>
            <a:br>
              <a:rPr lang="de-DE" dirty="0" smtClean="0"/>
            </a:br>
            <a:r>
              <a:rPr lang="de-DE" dirty="0" smtClean="0"/>
              <a:t>Microsoft Azure</a:t>
            </a:r>
          </a:p>
          <a:p>
            <a:pPr lvl="1"/>
            <a:r>
              <a:rPr lang="de-DE" dirty="0" smtClean="0"/>
              <a:t>azure.microsoft.com</a:t>
            </a:r>
          </a:p>
        </p:txBody>
      </p:sp>
    </p:spTree>
    <p:extLst>
      <p:ext uri="{BB962C8B-B14F-4D97-AF65-F5344CB8AC3E}">
        <p14:creationId xmlns:p14="http://schemas.microsoft.com/office/powerpoint/2010/main" val="2407683594"/>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533569" y="6423680"/>
            <a:ext cx="11395517" cy="33627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443" eaLnBrk="0" fontAlgn="base" hangingPunct="0">
              <a:spcBef>
                <a:spcPct val="0"/>
              </a:spcBef>
              <a:spcAft>
                <a:spcPct val="0"/>
              </a:spcAft>
            </a:pPr>
            <a:r>
              <a:rPr lang="en-US" sz="714" dirty="0">
                <a:gradFill>
                  <a:gsLst>
                    <a:gs pos="0">
                      <a:srgbClr val="EFEFEF"/>
                    </a:gs>
                    <a:gs pos="100000">
                      <a:srgbClr val="EFEFEF"/>
                    </a:gs>
                  </a:gsLst>
                  <a:lin ang="5400000" scaled="0"/>
                </a:gradFill>
                <a:ea typeface="Segoe UI" pitchFamily="34" charset="0"/>
                <a:cs typeface="Segoe UI" pitchFamily="34" charset="0"/>
              </a:rPr>
              <a:t>© </a:t>
            </a:r>
            <a:r>
              <a:rPr lang="en-US" sz="714" dirty="0" smtClean="0">
                <a:gradFill>
                  <a:gsLst>
                    <a:gs pos="0">
                      <a:srgbClr val="EFEFEF"/>
                    </a:gs>
                    <a:gs pos="100000">
                      <a:srgbClr val="EFEFEF"/>
                    </a:gs>
                  </a:gsLst>
                  <a:lin ang="5400000" scaled="0"/>
                </a:gradFill>
                <a:ea typeface="Segoe UI" pitchFamily="34" charset="0"/>
                <a:cs typeface="Segoe UI" pitchFamily="34" charset="0"/>
              </a:rPr>
              <a:t>2013 </a:t>
            </a:r>
            <a:r>
              <a:rPr lang="en-US" sz="714" dirty="0">
                <a:gradFill>
                  <a:gsLst>
                    <a:gs pos="0">
                      <a:srgbClr val="EFEFEF"/>
                    </a:gs>
                    <a:gs pos="100000">
                      <a:srgbClr val="EFEFEF"/>
                    </a:gs>
                  </a:gsLst>
                  <a:lin ang="5400000" scaled="0"/>
                </a:gradFill>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defTabSz="931443" eaLnBrk="0" fontAlgn="base" hangingPunct="0">
              <a:spcBef>
                <a:spcPct val="0"/>
              </a:spcBef>
              <a:spcAft>
                <a:spcPct val="0"/>
              </a:spcAft>
            </a:pPr>
            <a:r>
              <a:rPr lang="en-US" sz="714" dirty="0">
                <a:gradFill>
                  <a:gsLst>
                    <a:gs pos="0">
                      <a:srgbClr val="EFEFEF"/>
                    </a:gs>
                    <a:gs pos="100000">
                      <a:srgbClr val="EFEFEF"/>
                    </a:gs>
                  </a:gsLst>
                  <a:lin ang="5400000" scaled="0"/>
                </a:gradFill>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a:t>
            </a:r>
            <a:br>
              <a:rPr lang="en-US" sz="714" dirty="0">
                <a:gradFill>
                  <a:gsLst>
                    <a:gs pos="0">
                      <a:srgbClr val="EFEFEF"/>
                    </a:gs>
                    <a:gs pos="100000">
                      <a:srgbClr val="EFEFEF"/>
                    </a:gs>
                  </a:gsLst>
                  <a:lin ang="5400000" scaled="0"/>
                </a:gradFill>
                <a:ea typeface="Segoe UI" pitchFamily="34" charset="0"/>
                <a:cs typeface="Segoe UI" pitchFamily="34" charset="0"/>
              </a:rPr>
            </a:br>
            <a:r>
              <a:rPr lang="en-US" sz="714" dirty="0">
                <a:gradFill>
                  <a:gsLst>
                    <a:gs pos="0">
                      <a:srgbClr val="EFEFEF"/>
                    </a:gs>
                    <a:gs pos="100000">
                      <a:srgbClr val="EFEFEF"/>
                    </a:gs>
                  </a:gsLst>
                  <a:lin ang="5400000" scaled="0"/>
                </a:gradFill>
                <a:ea typeface="Segoe UI" pitchFamily="34" charset="0"/>
                <a:cs typeface="Segoe UI" pitchFamily="34" charset="0"/>
              </a:rPr>
              <a:t>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70875" y="3207652"/>
            <a:ext cx="3353972" cy="718469"/>
          </a:xfrm>
          <a:prstGeom prst="rect">
            <a:avLst/>
          </a:prstGeom>
        </p:spPr>
      </p:pic>
    </p:spTree>
    <p:extLst>
      <p:ext uri="{BB962C8B-B14F-4D97-AF65-F5344CB8AC3E}">
        <p14:creationId xmlns:p14="http://schemas.microsoft.com/office/powerpoint/2010/main" val="362190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71" name="Group 470"/>
          <p:cNvGrpSpPr/>
          <p:nvPr/>
        </p:nvGrpSpPr>
        <p:grpSpPr>
          <a:xfrm>
            <a:off x="384954" y="1899524"/>
            <a:ext cx="1375914" cy="907964"/>
            <a:chOff x="446947" y="1664777"/>
            <a:chExt cx="1375914" cy="907964"/>
          </a:xfrm>
        </p:grpSpPr>
        <p:pic>
          <p:nvPicPr>
            <p:cNvPr id="235" name="Picture 23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6947" y="1664777"/>
              <a:ext cx="1375914" cy="907964"/>
            </a:xfrm>
            <a:prstGeom prst="rect">
              <a:avLst/>
            </a:prstGeom>
          </p:spPr>
        </p:pic>
        <p:grpSp>
          <p:nvGrpSpPr>
            <p:cNvPr id="11" name="Group 10"/>
            <p:cNvGrpSpPr/>
            <p:nvPr/>
          </p:nvGrpSpPr>
          <p:grpSpPr>
            <a:xfrm>
              <a:off x="743647" y="2190485"/>
              <a:ext cx="782514" cy="203396"/>
              <a:chOff x="5558974" y="2418884"/>
              <a:chExt cx="7475577" cy="194310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558974" y="2544494"/>
                <a:ext cx="1691881" cy="1691881"/>
              </a:xfrm>
              <a:prstGeom prst="rect">
                <a:avLst/>
              </a:prstGeom>
            </p:spPr>
          </p:pic>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33851" y="2418884"/>
                <a:ext cx="5600700" cy="1943100"/>
              </a:xfrm>
              <a:prstGeom prst="rect">
                <a:avLst/>
              </a:prstGeom>
            </p:spPr>
          </p:pic>
        </p:grpSp>
      </p:grpSp>
      <p:cxnSp>
        <p:nvCxnSpPr>
          <p:cNvPr id="525" name="Straight Arrow Connector 524"/>
          <p:cNvCxnSpPr/>
          <p:nvPr/>
        </p:nvCxnSpPr>
        <p:spPr>
          <a:xfrm flipH="1" flipV="1">
            <a:off x="2571680" y="4192896"/>
            <a:ext cx="3256859" cy="7939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26" name="Straight Arrow Connector 525"/>
          <p:cNvCxnSpPr/>
          <p:nvPr/>
        </p:nvCxnSpPr>
        <p:spPr>
          <a:xfrm flipH="1" flipV="1">
            <a:off x="2568423" y="4184868"/>
            <a:ext cx="1872073" cy="9198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16" name="Straight Arrow Connector 515"/>
          <p:cNvCxnSpPr/>
          <p:nvPr/>
        </p:nvCxnSpPr>
        <p:spPr>
          <a:xfrm flipH="1" flipV="1">
            <a:off x="4398377" y="2414849"/>
            <a:ext cx="4976382" cy="291396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432" name="Straight Arrow Connector 431"/>
          <p:cNvCxnSpPr/>
          <p:nvPr/>
        </p:nvCxnSpPr>
        <p:spPr>
          <a:xfrm flipV="1">
            <a:off x="6453819" y="4232592"/>
            <a:ext cx="3028573" cy="1084811"/>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04" name="Straight Arrow Connector 503"/>
          <p:cNvCxnSpPr/>
          <p:nvPr/>
        </p:nvCxnSpPr>
        <p:spPr>
          <a:xfrm flipH="1" flipV="1">
            <a:off x="4405123" y="2468709"/>
            <a:ext cx="3712439" cy="285870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53" name="Straight Arrow Connector 152"/>
          <p:cNvCxnSpPr/>
          <p:nvPr/>
        </p:nvCxnSpPr>
        <p:spPr>
          <a:xfrm>
            <a:off x="8967947" y="3302548"/>
            <a:ext cx="1329508" cy="102404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2" name="Straight Arrow Connector 11"/>
          <p:cNvCxnSpPr/>
          <p:nvPr/>
        </p:nvCxnSpPr>
        <p:spPr>
          <a:xfrm flipV="1">
            <a:off x="8469289" y="2393714"/>
            <a:ext cx="376190" cy="954075"/>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3" name="Straight Arrow Connector 12"/>
          <p:cNvCxnSpPr/>
          <p:nvPr/>
        </p:nvCxnSpPr>
        <p:spPr>
          <a:xfrm>
            <a:off x="2888268" y="2512944"/>
            <a:ext cx="290576" cy="1332841"/>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4" name="Straight Arrow Connector 13"/>
          <p:cNvCxnSpPr/>
          <p:nvPr/>
        </p:nvCxnSpPr>
        <p:spPr>
          <a:xfrm flipH="1">
            <a:off x="3023265" y="4236737"/>
            <a:ext cx="4739175" cy="108775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6" name="Straight Arrow Connector 15"/>
          <p:cNvCxnSpPr/>
          <p:nvPr/>
        </p:nvCxnSpPr>
        <p:spPr>
          <a:xfrm flipH="1">
            <a:off x="4383662" y="2401990"/>
            <a:ext cx="48613" cy="97130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7" name="Straight Arrow Connector 16"/>
          <p:cNvCxnSpPr/>
          <p:nvPr/>
        </p:nvCxnSpPr>
        <p:spPr>
          <a:xfrm flipH="1">
            <a:off x="3034679" y="4216774"/>
            <a:ext cx="613179" cy="112357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8" name="Straight Arrow Connector 17"/>
          <p:cNvCxnSpPr/>
          <p:nvPr/>
        </p:nvCxnSpPr>
        <p:spPr>
          <a:xfrm>
            <a:off x="2509883" y="3263641"/>
            <a:ext cx="707978" cy="54340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9" name="Straight Arrow Connector 18"/>
          <p:cNvCxnSpPr/>
          <p:nvPr/>
        </p:nvCxnSpPr>
        <p:spPr>
          <a:xfrm flipV="1">
            <a:off x="2278323" y="3770871"/>
            <a:ext cx="915668" cy="818641"/>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0" name="Straight Arrow Connector 19"/>
          <p:cNvCxnSpPr/>
          <p:nvPr/>
        </p:nvCxnSpPr>
        <p:spPr>
          <a:xfrm flipH="1">
            <a:off x="3005626" y="4210182"/>
            <a:ext cx="1393271" cy="112597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1" name="Straight Arrow Connector 20"/>
          <p:cNvCxnSpPr/>
          <p:nvPr/>
        </p:nvCxnSpPr>
        <p:spPr>
          <a:xfrm flipH="1">
            <a:off x="2278299" y="4247274"/>
            <a:ext cx="2145084" cy="34088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2" name="Straight Arrow Connector 21"/>
          <p:cNvCxnSpPr/>
          <p:nvPr/>
        </p:nvCxnSpPr>
        <p:spPr>
          <a:xfrm flipH="1" flipV="1">
            <a:off x="2505353" y="3262265"/>
            <a:ext cx="684157" cy="556596"/>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3" name="Straight Arrow Connector 22"/>
          <p:cNvCxnSpPr/>
          <p:nvPr/>
        </p:nvCxnSpPr>
        <p:spPr>
          <a:xfrm flipH="1">
            <a:off x="3008465" y="4226559"/>
            <a:ext cx="2132502" cy="1094995"/>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41" name="Straight Arrow Connector 140"/>
          <p:cNvCxnSpPr/>
          <p:nvPr/>
        </p:nvCxnSpPr>
        <p:spPr>
          <a:xfrm flipH="1">
            <a:off x="2993679" y="4223534"/>
            <a:ext cx="2821697" cy="1104665"/>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42" name="Straight Arrow Connector 141"/>
          <p:cNvCxnSpPr/>
          <p:nvPr/>
        </p:nvCxnSpPr>
        <p:spPr>
          <a:xfrm flipH="1">
            <a:off x="2982948" y="4227804"/>
            <a:ext cx="3667004" cy="109031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44" name="Straight Arrow Connector 143"/>
          <p:cNvCxnSpPr/>
          <p:nvPr/>
        </p:nvCxnSpPr>
        <p:spPr>
          <a:xfrm flipV="1">
            <a:off x="2587639" y="3778325"/>
            <a:ext cx="601870" cy="45841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45" name="Straight Arrow Connector 144"/>
          <p:cNvCxnSpPr/>
          <p:nvPr/>
        </p:nvCxnSpPr>
        <p:spPr>
          <a:xfrm>
            <a:off x="6608526" y="2615835"/>
            <a:ext cx="1929147" cy="720644"/>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46" name="Straight Arrow Connector 145"/>
          <p:cNvCxnSpPr/>
          <p:nvPr/>
        </p:nvCxnSpPr>
        <p:spPr>
          <a:xfrm flipH="1">
            <a:off x="5815374" y="2605318"/>
            <a:ext cx="883038" cy="755645"/>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48" name="Straight Arrow Connector 147"/>
          <p:cNvCxnSpPr/>
          <p:nvPr/>
        </p:nvCxnSpPr>
        <p:spPr>
          <a:xfrm flipH="1" flipV="1">
            <a:off x="2857430" y="2533336"/>
            <a:ext cx="1562420" cy="797935"/>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49" name="Straight Arrow Connector 148"/>
          <p:cNvCxnSpPr/>
          <p:nvPr/>
        </p:nvCxnSpPr>
        <p:spPr>
          <a:xfrm>
            <a:off x="4398375" y="2426647"/>
            <a:ext cx="1473762" cy="931940"/>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50" name="Straight Arrow Connector 149"/>
          <p:cNvCxnSpPr/>
          <p:nvPr/>
        </p:nvCxnSpPr>
        <p:spPr>
          <a:xfrm flipH="1" flipV="1">
            <a:off x="5500414" y="2042762"/>
            <a:ext cx="354529" cy="1323746"/>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51" name="Straight Arrow Connector 150"/>
          <p:cNvCxnSpPr/>
          <p:nvPr/>
        </p:nvCxnSpPr>
        <p:spPr>
          <a:xfrm flipH="1" flipV="1">
            <a:off x="3423954" y="2163646"/>
            <a:ext cx="995896" cy="119671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52" name="Straight Arrow Connector 151"/>
          <p:cNvCxnSpPr/>
          <p:nvPr/>
        </p:nvCxnSpPr>
        <p:spPr>
          <a:xfrm>
            <a:off x="7540956" y="2214162"/>
            <a:ext cx="967346" cy="1152346"/>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54" name="Straight Arrow Connector 153"/>
          <p:cNvCxnSpPr/>
          <p:nvPr/>
        </p:nvCxnSpPr>
        <p:spPr>
          <a:xfrm flipH="1" flipV="1">
            <a:off x="8816834" y="2392859"/>
            <a:ext cx="184826" cy="99207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55" name="Straight Arrow Connector 154"/>
          <p:cNvCxnSpPr/>
          <p:nvPr/>
        </p:nvCxnSpPr>
        <p:spPr>
          <a:xfrm flipV="1">
            <a:off x="8973002" y="2804657"/>
            <a:ext cx="1474913" cy="555696"/>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56" name="Straight Arrow Connector 155"/>
          <p:cNvCxnSpPr/>
          <p:nvPr/>
        </p:nvCxnSpPr>
        <p:spPr>
          <a:xfrm>
            <a:off x="8962764" y="3340253"/>
            <a:ext cx="881074" cy="1576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57" name="Straight Arrow Connector 156"/>
          <p:cNvCxnSpPr/>
          <p:nvPr/>
        </p:nvCxnSpPr>
        <p:spPr>
          <a:xfrm flipH="1">
            <a:off x="8957109" y="2084717"/>
            <a:ext cx="718303" cy="126926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58" name="Straight Arrow Connector 157"/>
          <p:cNvCxnSpPr/>
          <p:nvPr/>
        </p:nvCxnSpPr>
        <p:spPr>
          <a:xfrm>
            <a:off x="3009412" y="5299412"/>
            <a:ext cx="6386055" cy="1332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59" name="Straight Arrow Connector 158"/>
          <p:cNvCxnSpPr/>
          <p:nvPr/>
        </p:nvCxnSpPr>
        <p:spPr>
          <a:xfrm flipV="1">
            <a:off x="3035120" y="5302664"/>
            <a:ext cx="5067773" cy="6145"/>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60" name="Straight Arrow Connector 159"/>
          <p:cNvCxnSpPr/>
          <p:nvPr/>
        </p:nvCxnSpPr>
        <p:spPr>
          <a:xfrm flipV="1">
            <a:off x="3025594" y="5284183"/>
            <a:ext cx="2141045" cy="3517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61" name="Straight Arrow Connector 160"/>
          <p:cNvCxnSpPr/>
          <p:nvPr/>
        </p:nvCxnSpPr>
        <p:spPr>
          <a:xfrm flipV="1">
            <a:off x="3012406" y="5292363"/>
            <a:ext cx="3493004" cy="1056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62" name="Straight Arrow Connector 161"/>
          <p:cNvCxnSpPr/>
          <p:nvPr/>
        </p:nvCxnSpPr>
        <p:spPr>
          <a:xfrm flipH="1">
            <a:off x="2997719" y="4230185"/>
            <a:ext cx="4061001" cy="1077216"/>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69" name="Straight Arrow Connector 168"/>
          <p:cNvCxnSpPr/>
          <p:nvPr/>
        </p:nvCxnSpPr>
        <p:spPr>
          <a:xfrm flipH="1">
            <a:off x="3012406" y="4236738"/>
            <a:ext cx="5525268" cy="107649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70" name="Straight Arrow Connector 169"/>
          <p:cNvCxnSpPr/>
          <p:nvPr/>
        </p:nvCxnSpPr>
        <p:spPr>
          <a:xfrm flipH="1">
            <a:off x="8459138" y="2102355"/>
            <a:ext cx="1222787" cy="1252486"/>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71" name="Straight Arrow Connector 170"/>
          <p:cNvCxnSpPr/>
          <p:nvPr/>
        </p:nvCxnSpPr>
        <p:spPr>
          <a:xfrm flipH="1">
            <a:off x="2967335" y="4243152"/>
            <a:ext cx="6521878" cy="106713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96" name="Straight Arrow Connector 195"/>
          <p:cNvCxnSpPr/>
          <p:nvPr/>
        </p:nvCxnSpPr>
        <p:spPr>
          <a:xfrm flipH="1" flipV="1">
            <a:off x="2497618" y="3266178"/>
            <a:ext cx="1918450" cy="5967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97" name="Straight Arrow Connector 196"/>
          <p:cNvCxnSpPr/>
          <p:nvPr/>
        </p:nvCxnSpPr>
        <p:spPr>
          <a:xfrm flipV="1">
            <a:off x="3542484" y="2422879"/>
            <a:ext cx="919700" cy="945208"/>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98" name="Straight Arrow Connector 197"/>
          <p:cNvCxnSpPr/>
          <p:nvPr/>
        </p:nvCxnSpPr>
        <p:spPr>
          <a:xfrm flipH="1" flipV="1">
            <a:off x="2583743" y="4182413"/>
            <a:ext cx="2576295" cy="1118846"/>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199" name="Straight Arrow Connector 198"/>
          <p:cNvCxnSpPr/>
          <p:nvPr/>
        </p:nvCxnSpPr>
        <p:spPr>
          <a:xfrm flipH="1">
            <a:off x="4339462" y="2424656"/>
            <a:ext cx="4528981" cy="92846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00" name="Straight Arrow Connector 199"/>
          <p:cNvCxnSpPr/>
          <p:nvPr/>
        </p:nvCxnSpPr>
        <p:spPr>
          <a:xfrm flipH="1">
            <a:off x="5789372" y="2420149"/>
            <a:ext cx="3085577" cy="92444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01" name="Straight Arrow Connector 200"/>
          <p:cNvCxnSpPr/>
          <p:nvPr/>
        </p:nvCxnSpPr>
        <p:spPr>
          <a:xfrm flipH="1">
            <a:off x="4333920" y="2248319"/>
            <a:ext cx="3287856" cy="106798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02" name="Straight Arrow Connector 201"/>
          <p:cNvCxnSpPr/>
          <p:nvPr/>
        </p:nvCxnSpPr>
        <p:spPr>
          <a:xfrm flipH="1">
            <a:off x="4367606" y="2634506"/>
            <a:ext cx="2315336" cy="70326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08" name="Straight Arrow Connector 207"/>
          <p:cNvCxnSpPr/>
          <p:nvPr/>
        </p:nvCxnSpPr>
        <p:spPr>
          <a:xfrm flipV="1">
            <a:off x="3520795" y="2626129"/>
            <a:ext cx="3182799" cy="72702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20" name="Straight Arrow Connector 219"/>
          <p:cNvCxnSpPr/>
          <p:nvPr/>
        </p:nvCxnSpPr>
        <p:spPr>
          <a:xfrm flipH="1" flipV="1">
            <a:off x="6609799" y="2622938"/>
            <a:ext cx="2433259" cy="731948"/>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21" name="Straight Arrow Connector 220"/>
          <p:cNvCxnSpPr/>
          <p:nvPr/>
        </p:nvCxnSpPr>
        <p:spPr>
          <a:xfrm flipH="1" flipV="1">
            <a:off x="7540956" y="2214162"/>
            <a:ext cx="1488902" cy="114531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22" name="Straight Arrow Connector 221"/>
          <p:cNvCxnSpPr/>
          <p:nvPr/>
        </p:nvCxnSpPr>
        <p:spPr>
          <a:xfrm flipH="1" flipV="1">
            <a:off x="2857430" y="2533336"/>
            <a:ext cx="709021" cy="822975"/>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23" name="Straight Arrow Connector 222"/>
          <p:cNvCxnSpPr/>
          <p:nvPr/>
        </p:nvCxnSpPr>
        <p:spPr>
          <a:xfrm flipH="1" flipV="1">
            <a:off x="2857430" y="2533336"/>
            <a:ext cx="3041579" cy="788938"/>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24" name="Straight Arrow Connector 223"/>
          <p:cNvCxnSpPr/>
          <p:nvPr/>
        </p:nvCxnSpPr>
        <p:spPr>
          <a:xfrm flipH="1" flipV="1">
            <a:off x="3423954" y="2163646"/>
            <a:ext cx="2454236" cy="117660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25" name="Straight Arrow Connector 224"/>
          <p:cNvCxnSpPr/>
          <p:nvPr/>
        </p:nvCxnSpPr>
        <p:spPr>
          <a:xfrm flipH="1" flipV="1">
            <a:off x="5810191" y="3319743"/>
            <a:ext cx="3996166" cy="28046"/>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26" name="Straight Arrow Connector 225"/>
          <p:cNvCxnSpPr/>
          <p:nvPr/>
        </p:nvCxnSpPr>
        <p:spPr>
          <a:xfrm flipH="1">
            <a:off x="5810191" y="2804656"/>
            <a:ext cx="4637725" cy="529990"/>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85" name="Straight Arrow Connector 284"/>
          <p:cNvCxnSpPr/>
          <p:nvPr/>
        </p:nvCxnSpPr>
        <p:spPr>
          <a:xfrm flipH="1" flipV="1">
            <a:off x="2500267" y="3264343"/>
            <a:ext cx="3400015" cy="5424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94" name="Straight Arrow Connector 293"/>
          <p:cNvCxnSpPr/>
          <p:nvPr/>
        </p:nvCxnSpPr>
        <p:spPr>
          <a:xfrm flipH="1">
            <a:off x="9439682" y="3320256"/>
            <a:ext cx="341747" cy="982824"/>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95" name="Straight Arrow Connector 294"/>
          <p:cNvCxnSpPr/>
          <p:nvPr/>
        </p:nvCxnSpPr>
        <p:spPr>
          <a:xfrm flipH="1" flipV="1">
            <a:off x="9447466" y="4228170"/>
            <a:ext cx="296935" cy="110984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96" name="Straight Arrow Connector 295"/>
          <p:cNvCxnSpPr/>
          <p:nvPr/>
        </p:nvCxnSpPr>
        <p:spPr>
          <a:xfrm flipH="1" flipV="1">
            <a:off x="7540956" y="2214162"/>
            <a:ext cx="159861" cy="1128048"/>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297" name="Straight Arrow Connector 296"/>
          <p:cNvCxnSpPr/>
          <p:nvPr/>
        </p:nvCxnSpPr>
        <p:spPr>
          <a:xfrm flipH="1" flipV="1">
            <a:off x="6609800" y="2607487"/>
            <a:ext cx="1124509" cy="71836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07" name="Straight Arrow Connector 306"/>
          <p:cNvCxnSpPr/>
          <p:nvPr/>
        </p:nvCxnSpPr>
        <p:spPr>
          <a:xfrm flipH="1" flipV="1">
            <a:off x="9430148" y="4243191"/>
            <a:ext cx="872494" cy="5891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37" name="Straight Arrow Connector 336"/>
          <p:cNvCxnSpPr/>
          <p:nvPr/>
        </p:nvCxnSpPr>
        <p:spPr>
          <a:xfrm flipH="1">
            <a:off x="7005951" y="2109480"/>
            <a:ext cx="2703399" cy="120838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38" name="Straight Arrow Connector 337"/>
          <p:cNvCxnSpPr/>
          <p:nvPr/>
        </p:nvCxnSpPr>
        <p:spPr>
          <a:xfrm flipH="1">
            <a:off x="6974604" y="2431177"/>
            <a:ext cx="1884912" cy="89502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39" name="Straight Arrow Connector 338"/>
          <p:cNvCxnSpPr/>
          <p:nvPr/>
        </p:nvCxnSpPr>
        <p:spPr>
          <a:xfrm flipH="1" flipV="1">
            <a:off x="6636872" y="2617394"/>
            <a:ext cx="389264" cy="73783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40" name="Straight Arrow Connector 339"/>
          <p:cNvCxnSpPr/>
          <p:nvPr/>
        </p:nvCxnSpPr>
        <p:spPr>
          <a:xfrm flipV="1">
            <a:off x="7647778" y="2431518"/>
            <a:ext cx="1198965" cy="897308"/>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41" name="Straight Arrow Connector 340"/>
          <p:cNvCxnSpPr/>
          <p:nvPr/>
        </p:nvCxnSpPr>
        <p:spPr>
          <a:xfrm flipV="1">
            <a:off x="7668137" y="2804657"/>
            <a:ext cx="2779778" cy="500601"/>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42" name="Straight Arrow Connector 341"/>
          <p:cNvCxnSpPr/>
          <p:nvPr/>
        </p:nvCxnSpPr>
        <p:spPr>
          <a:xfrm flipH="1">
            <a:off x="8458709" y="2804656"/>
            <a:ext cx="1989207" cy="538680"/>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53" name="Straight Arrow Connector 352"/>
          <p:cNvCxnSpPr/>
          <p:nvPr/>
        </p:nvCxnSpPr>
        <p:spPr>
          <a:xfrm flipV="1">
            <a:off x="6593975" y="2628984"/>
            <a:ext cx="67970" cy="733538"/>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62" name="Straight Arrow Connector 361"/>
          <p:cNvCxnSpPr/>
          <p:nvPr/>
        </p:nvCxnSpPr>
        <p:spPr>
          <a:xfrm flipH="1" flipV="1">
            <a:off x="2857430" y="2533336"/>
            <a:ext cx="4203020" cy="80431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63" name="Straight Arrow Connector 362"/>
          <p:cNvCxnSpPr/>
          <p:nvPr/>
        </p:nvCxnSpPr>
        <p:spPr>
          <a:xfrm flipH="1" flipV="1">
            <a:off x="2857430" y="2533336"/>
            <a:ext cx="3778178" cy="788414"/>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64" name="Straight Arrow Connector 363"/>
          <p:cNvCxnSpPr/>
          <p:nvPr/>
        </p:nvCxnSpPr>
        <p:spPr>
          <a:xfrm flipH="1" flipV="1">
            <a:off x="3423954" y="2163646"/>
            <a:ext cx="3205055" cy="1161786"/>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65" name="Straight Arrow Connector 364"/>
          <p:cNvCxnSpPr/>
          <p:nvPr/>
        </p:nvCxnSpPr>
        <p:spPr>
          <a:xfrm flipH="1" flipV="1">
            <a:off x="5500414" y="2042762"/>
            <a:ext cx="1540040" cy="129061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66" name="Straight Arrow Connector 365"/>
          <p:cNvCxnSpPr/>
          <p:nvPr/>
        </p:nvCxnSpPr>
        <p:spPr>
          <a:xfrm flipH="1" flipV="1">
            <a:off x="4397111" y="2444415"/>
            <a:ext cx="2229774" cy="91979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67" name="Straight Arrow Connector 366"/>
          <p:cNvCxnSpPr/>
          <p:nvPr/>
        </p:nvCxnSpPr>
        <p:spPr>
          <a:xfrm flipH="1" flipV="1">
            <a:off x="5500414" y="2042762"/>
            <a:ext cx="1120433" cy="131035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78" name="Straight Arrow Connector 377"/>
          <p:cNvCxnSpPr/>
          <p:nvPr/>
        </p:nvCxnSpPr>
        <p:spPr>
          <a:xfrm flipH="1" flipV="1">
            <a:off x="3423954" y="2163646"/>
            <a:ext cx="1729371" cy="1218908"/>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79" name="Straight Arrow Connector 378"/>
          <p:cNvCxnSpPr/>
          <p:nvPr/>
        </p:nvCxnSpPr>
        <p:spPr>
          <a:xfrm flipH="1" flipV="1">
            <a:off x="2857430" y="2533336"/>
            <a:ext cx="2290424" cy="81268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80" name="Straight Arrow Connector 379"/>
          <p:cNvCxnSpPr/>
          <p:nvPr/>
        </p:nvCxnSpPr>
        <p:spPr>
          <a:xfrm flipH="1">
            <a:off x="6560286" y="2804656"/>
            <a:ext cx="3887630" cy="53331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81" name="Straight Arrow Connector 380"/>
          <p:cNvCxnSpPr/>
          <p:nvPr/>
        </p:nvCxnSpPr>
        <p:spPr>
          <a:xfrm flipH="1">
            <a:off x="6997789" y="2804656"/>
            <a:ext cx="3450126" cy="513330"/>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88" name="Straight Arrow Connector 387"/>
          <p:cNvCxnSpPr/>
          <p:nvPr/>
        </p:nvCxnSpPr>
        <p:spPr>
          <a:xfrm flipH="1">
            <a:off x="5112194" y="2804656"/>
            <a:ext cx="5335721" cy="54939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89" name="Straight Arrow Connector 388"/>
          <p:cNvCxnSpPr/>
          <p:nvPr/>
        </p:nvCxnSpPr>
        <p:spPr>
          <a:xfrm flipH="1">
            <a:off x="5125082" y="2263710"/>
            <a:ext cx="2496265" cy="107948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90" name="Straight Arrow Connector 389"/>
          <p:cNvCxnSpPr/>
          <p:nvPr/>
        </p:nvCxnSpPr>
        <p:spPr>
          <a:xfrm flipH="1">
            <a:off x="5106133" y="2636951"/>
            <a:ext cx="1563483" cy="68564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91" name="Straight Arrow Connector 390"/>
          <p:cNvCxnSpPr/>
          <p:nvPr/>
        </p:nvCxnSpPr>
        <p:spPr>
          <a:xfrm flipV="1">
            <a:off x="5130898" y="2042762"/>
            <a:ext cx="369516" cy="1337938"/>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392" name="Straight Arrow Connector 391"/>
          <p:cNvCxnSpPr/>
          <p:nvPr/>
        </p:nvCxnSpPr>
        <p:spPr>
          <a:xfrm flipH="1" flipV="1">
            <a:off x="4435676" y="2429312"/>
            <a:ext cx="702230" cy="91749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403" name="Straight Arrow Connector 402"/>
          <p:cNvCxnSpPr/>
          <p:nvPr/>
        </p:nvCxnSpPr>
        <p:spPr>
          <a:xfrm flipH="1" flipV="1">
            <a:off x="8453593" y="4226247"/>
            <a:ext cx="1302836" cy="1108271"/>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404" name="Straight Arrow Connector 403"/>
          <p:cNvCxnSpPr/>
          <p:nvPr/>
        </p:nvCxnSpPr>
        <p:spPr>
          <a:xfrm flipH="1">
            <a:off x="5102486" y="4257956"/>
            <a:ext cx="5194971" cy="102951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405" name="Straight Arrow Connector 404"/>
          <p:cNvCxnSpPr/>
          <p:nvPr/>
        </p:nvCxnSpPr>
        <p:spPr>
          <a:xfrm flipH="1" flipV="1">
            <a:off x="5121085" y="5290154"/>
            <a:ext cx="4630424" cy="2615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406" name="Straight Arrow Connector 405"/>
          <p:cNvCxnSpPr/>
          <p:nvPr/>
        </p:nvCxnSpPr>
        <p:spPr>
          <a:xfrm flipH="1">
            <a:off x="5122355" y="2446609"/>
            <a:ext cx="3715964" cy="876294"/>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431" name="Straight Arrow Connector 430"/>
          <p:cNvCxnSpPr/>
          <p:nvPr/>
        </p:nvCxnSpPr>
        <p:spPr>
          <a:xfrm>
            <a:off x="8068412" y="5302236"/>
            <a:ext cx="1685587" cy="1106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433" name="Straight Arrow Connector 432"/>
          <p:cNvCxnSpPr/>
          <p:nvPr/>
        </p:nvCxnSpPr>
        <p:spPr>
          <a:xfrm>
            <a:off x="6451972" y="5294459"/>
            <a:ext cx="3302027" cy="20904"/>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434" name="Straight Arrow Connector 433"/>
          <p:cNvCxnSpPr/>
          <p:nvPr/>
        </p:nvCxnSpPr>
        <p:spPr>
          <a:xfrm flipH="1" flipV="1">
            <a:off x="4443335" y="2458587"/>
            <a:ext cx="2050331" cy="2868825"/>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435" name="Straight Arrow Connector 434"/>
          <p:cNvCxnSpPr/>
          <p:nvPr/>
        </p:nvCxnSpPr>
        <p:spPr>
          <a:xfrm flipH="1" flipV="1">
            <a:off x="2591722" y="4188456"/>
            <a:ext cx="3933150" cy="111513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436" name="Straight Arrow Connector 435"/>
          <p:cNvCxnSpPr/>
          <p:nvPr/>
        </p:nvCxnSpPr>
        <p:spPr>
          <a:xfrm flipH="1" flipV="1">
            <a:off x="4447415" y="2476207"/>
            <a:ext cx="685335" cy="2851205"/>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437" name="Straight Arrow Connector 436"/>
          <p:cNvCxnSpPr/>
          <p:nvPr/>
        </p:nvCxnSpPr>
        <p:spPr>
          <a:xfrm flipH="1">
            <a:off x="5090649" y="3943438"/>
            <a:ext cx="5192955" cy="135700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05" name="Straight Arrow Connector 504"/>
          <p:cNvCxnSpPr/>
          <p:nvPr/>
        </p:nvCxnSpPr>
        <p:spPr>
          <a:xfrm flipV="1">
            <a:off x="9315221" y="3918759"/>
            <a:ext cx="948122" cy="1440814"/>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06" name="Straight Arrow Connector 505"/>
          <p:cNvCxnSpPr/>
          <p:nvPr/>
        </p:nvCxnSpPr>
        <p:spPr>
          <a:xfrm flipH="1" flipV="1">
            <a:off x="2590811" y="4214381"/>
            <a:ext cx="6815914" cy="1106734"/>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08" name="Straight Arrow Connector 507"/>
          <p:cNvCxnSpPr/>
          <p:nvPr/>
        </p:nvCxnSpPr>
        <p:spPr>
          <a:xfrm flipH="1" flipV="1">
            <a:off x="2578876" y="4202023"/>
            <a:ext cx="5529526" cy="1107173"/>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18" name="Straight Arrow Connector 517"/>
          <p:cNvCxnSpPr/>
          <p:nvPr/>
        </p:nvCxnSpPr>
        <p:spPr>
          <a:xfrm flipH="1" flipV="1">
            <a:off x="6550599" y="4244329"/>
            <a:ext cx="3230830" cy="1083012"/>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19" name="Straight Arrow Connector 518"/>
          <p:cNvCxnSpPr/>
          <p:nvPr/>
        </p:nvCxnSpPr>
        <p:spPr>
          <a:xfrm flipH="1" flipV="1">
            <a:off x="6976660" y="4248803"/>
            <a:ext cx="2825479" cy="1085544"/>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20" name="Straight Arrow Connector 519"/>
          <p:cNvCxnSpPr/>
          <p:nvPr/>
        </p:nvCxnSpPr>
        <p:spPr>
          <a:xfrm flipH="1" flipV="1">
            <a:off x="7664650" y="4262657"/>
            <a:ext cx="2641042" cy="2095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21" name="Straight Arrow Connector 520"/>
          <p:cNvCxnSpPr/>
          <p:nvPr/>
        </p:nvCxnSpPr>
        <p:spPr>
          <a:xfrm flipH="1" flipV="1">
            <a:off x="7609802" y="3350557"/>
            <a:ext cx="2154006" cy="1970557"/>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22" name="Straight Arrow Connector 521"/>
          <p:cNvCxnSpPr/>
          <p:nvPr/>
        </p:nvCxnSpPr>
        <p:spPr>
          <a:xfrm flipV="1">
            <a:off x="2278323" y="4262373"/>
            <a:ext cx="2868870" cy="32713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23" name="Straight Arrow Connector 522"/>
          <p:cNvCxnSpPr/>
          <p:nvPr/>
        </p:nvCxnSpPr>
        <p:spPr>
          <a:xfrm flipH="1" flipV="1">
            <a:off x="5748319" y="4243969"/>
            <a:ext cx="4072883" cy="1076535"/>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24" name="Straight Arrow Connector 523"/>
          <p:cNvCxnSpPr/>
          <p:nvPr/>
        </p:nvCxnSpPr>
        <p:spPr>
          <a:xfrm flipH="1">
            <a:off x="2278323" y="4253136"/>
            <a:ext cx="3551765" cy="336376"/>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27" name="Straight Arrow Connector 526"/>
          <p:cNvCxnSpPr/>
          <p:nvPr/>
        </p:nvCxnSpPr>
        <p:spPr>
          <a:xfrm flipH="1">
            <a:off x="2278323" y="4262283"/>
            <a:ext cx="5475414" cy="327229"/>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48" name="Straight Arrow Connector 547"/>
          <p:cNvCxnSpPr/>
          <p:nvPr/>
        </p:nvCxnSpPr>
        <p:spPr>
          <a:xfrm flipV="1">
            <a:off x="7655015" y="2118759"/>
            <a:ext cx="2011799" cy="1207451"/>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49" name="Straight Arrow Connector 548"/>
          <p:cNvCxnSpPr/>
          <p:nvPr/>
        </p:nvCxnSpPr>
        <p:spPr>
          <a:xfrm flipH="1">
            <a:off x="5142826" y="3294037"/>
            <a:ext cx="2574301" cy="1989511"/>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50" name="Straight Arrow Connector 549"/>
          <p:cNvCxnSpPr/>
          <p:nvPr/>
        </p:nvCxnSpPr>
        <p:spPr>
          <a:xfrm flipH="1">
            <a:off x="2278323" y="4252176"/>
            <a:ext cx="4787143" cy="337336"/>
          </a:xfrm>
          <a:prstGeom prst="straightConnector1">
            <a:avLst/>
          </a:prstGeom>
          <a:noFill/>
          <a:ln w="9525" cap="flat" cmpd="sng" algn="ctr">
            <a:solidFill>
              <a:srgbClr val="0070C0"/>
            </a:solidFill>
            <a:prstDash val="solid"/>
            <a:miter lim="800000"/>
            <a:headEnd type="triangle" w="med" len="med"/>
            <a:tailEnd type="triangle" w="med" len="med"/>
          </a:ln>
          <a:effectLst/>
        </p:spPr>
      </p:cxnSp>
      <p:cxnSp>
        <p:nvCxnSpPr>
          <p:cNvPr id="551" name="Straight Arrow Connector 550"/>
          <p:cNvCxnSpPr/>
          <p:nvPr/>
        </p:nvCxnSpPr>
        <p:spPr>
          <a:xfrm flipH="1">
            <a:off x="2278323" y="4245260"/>
            <a:ext cx="4369012" cy="344252"/>
          </a:xfrm>
          <a:prstGeom prst="straightConnector1">
            <a:avLst/>
          </a:prstGeom>
          <a:noFill/>
          <a:ln w="9525" cap="flat" cmpd="sng" algn="ctr">
            <a:solidFill>
              <a:srgbClr val="0070C0"/>
            </a:solidFill>
            <a:prstDash val="solid"/>
            <a:miter lim="800000"/>
            <a:headEnd type="triangle" w="med" len="med"/>
            <a:tailEnd type="triangle" w="med" len="med"/>
          </a:ln>
          <a:effectLst/>
        </p:spPr>
      </p:cxnSp>
      <p:sp>
        <p:nvSpPr>
          <p:cNvPr id="3" name="Title 2"/>
          <p:cNvSpPr>
            <a:spLocks noGrp="1"/>
          </p:cNvSpPr>
          <p:nvPr>
            <p:ph type="title"/>
          </p:nvPr>
        </p:nvSpPr>
        <p:spPr>
          <a:xfrm>
            <a:off x="274639" y="295274"/>
            <a:ext cx="9673538" cy="917575"/>
          </a:xfrm>
        </p:spPr>
        <p:txBody>
          <a:bodyPr/>
          <a:lstStyle/>
          <a:p>
            <a:r>
              <a:rPr lang="en-US" dirty="0" smtClean="0">
                <a:solidFill>
                  <a:schemeClr val="bg1"/>
                </a:solidFill>
              </a:rPr>
              <a:t>The current reality…</a:t>
            </a:r>
            <a:endParaRPr lang="en-US" dirty="0">
              <a:solidFill>
                <a:schemeClr val="bg1"/>
              </a:solidFill>
            </a:endParaRPr>
          </a:p>
        </p:txBody>
      </p:sp>
      <p:grpSp>
        <p:nvGrpSpPr>
          <p:cNvPr id="449" name="Group 448"/>
          <p:cNvGrpSpPr/>
          <p:nvPr/>
        </p:nvGrpSpPr>
        <p:grpSpPr>
          <a:xfrm>
            <a:off x="5974452" y="1622149"/>
            <a:ext cx="1375914" cy="907964"/>
            <a:chOff x="6593615" y="961703"/>
            <a:chExt cx="1375914" cy="907964"/>
          </a:xfrm>
        </p:grpSpPr>
        <p:pic>
          <p:nvPicPr>
            <p:cNvPr id="278" name="Picture 27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93615" y="961703"/>
              <a:ext cx="1375914" cy="907964"/>
            </a:xfrm>
            <a:prstGeom prst="rect">
              <a:avLst/>
            </a:prstGeom>
          </p:spPr>
        </p:pic>
        <p:sp>
          <p:nvSpPr>
            <p:cNvPr id="27" name="Rectangle 26"/>
            <p:cNvSpPr/>
            <p:nvPr/>
          </p:nvSpPr>
          <p:spPr>
            <a:xfrm>
              <a:off x="7103790" y="1457175"/>
              <a:ext cx="355564" cy="169277"/>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100" b="1" dirty="0" smtClean="0">
                  <a:ln>
                    <a:solidFill>
                      <a:srgbClr val="FFFFFF">
                        <a:alpha val="0"/>
                      </a:srgbClr>
                    </a:solidFill>
                  </a:ln>
                  <a:solidFill>
                    <a:srgbClr val="000000"/>
                  </a:solidFill>
                </a:rPr>
                <a:t>EC2</a:t>
              </a:r>
              <a:endParaRPr lang="en-US" sz="1100" b="1" dirty="0">
                <a:ln>
                  <a:solidFill>
                    <a:srgbClr val="FFFFFF">
                      <a:alpha val="0"/>
                    </a:srgbClr>
                  </a:solidFill>
                </a:ln>
                <a:solidFill>
                  <a:srgbClr val="000000"/>
                </a:solidFill>
              </a:endParaRPr>
            </a:p>
          </p:txBody>
        </p:sp>
      </p:grpSp>
      <p:grpSp>
        <p:nvGrpSpPr>
          <p:cNvPr id="450" name="Group 449"/>
          <p:cNvGrpSpPr/>
          <p:nvPr/>
        </p:nvGrpSpPr>
        <p:grpSpPr>
          <a:xfrm>
            <a:off x="4959694" y="1115735"/>
            <a:ext cx="1375914" cy="907964"/>
            <a:chOff x="5133973" y="725767"/>
            <a:chExt cx="1375914" cy="907964"/>
          </a:xfrm>
        </p:grpSpPr>
        <p:pic>
          <p:nvPicPr>
            <p:cNvPr id="281" name="Picture 2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33973" y="725767"/>
              <a:ext cx="1375914" cy="907964"/>
            </a:xfrm>
            <a:prstGeom prst="rect">
              <a:avLst/>
            </a:prstGeom>
          </p:spPr>
        </p:pic>
        <p:pic>
          <p:nvPicPr>
            <p:cNvPr id="115" name="Picture 1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64730" y="1266817"/>
              <a:ext cx="914400" cy="109652"/>
            </a:xfrm>
            <a:prstGeom prst="rect">
              <a:avLst/>
            </a:prstGeom>
          </p:spPr>
        </p:pic>
      </p:grpSp>
      <p:grpSp>
        <p:nvGrpSpPr>
          <p:cNvPr id="25" name="Group 24"/>
          <p:cNvGrpSpPr/>
          <p:nvPr/>
        </p:nvGrpSpPr>
        <p:grpSpPr>
          <a:xfrm>
            <a:off x="9815596" y="2965232"/>
            <a:ext cx="1375914" cy="907964"/>
            <a:chOff x="9764591" y="3213524"/>
            <a:chExt cx="1375914" cy="907964"/>
          </a:xfrm>
        </p:grpSpPr>
        <p:pic>
          <p:nvPicPr>
            <p:cNvPr id="245" name="Picture 24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64591" y="3213524"/>
              <a:ext cx="1375914" cy="907964"/>
            </a:xfrm>
            <a:prstGeom prst="rect">
              <a:avLst/>
            </a:prstGeom>
          </p:spPr>
        </p:pic>
        <p:pic>
          <p:nvPicPr>
            <p:cNvPr id="26" name="Picture 2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97450" y="3667963"/>
              <a:ext cx="1188720" cy="287894"/>
            </a:xfrm>
            <a:prstGeom prst="rect">
              <a:avLst/>
            </a:prstGeom>
          </p:spPr>
        </p:pic>
      </p:grpSp>
      <p:grpSp>
        <p:nvGrpSpPr>
          <p:cNvPr id="32" name="Group 31"/>
          <p:cNvGrpSpPr/>
          <p:nvPr/>
        </p:nvGrpSpPr>
        <p:grpSpPr>
          <a:xfrm>
            <a:off x="8102893" y="1457352"/>
            <a:ext cx="1375914" cy="907964"/>
            <a:chOff x="8193932" y="294356"/>
            <a:chExt cx="1375914" cy="907964"/>
          </a:xfrm>
        </p:grpSpPr>
        <p:pic>
          <p:nvPicPr>
            <p:cNvPr id="242" name="Picture 24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93932" y="294356"/>
              <a:ext cx="1375914" cy="907964"/>
            </a:xfrm>
            <a:prstGeom prst="rect">
              <a:avLst/>
            </a:prstGeom>
          </p:spPr>
        </p:pic>
        <p:pic>
          <p:nvPicPr>
            <p:cNvPr id="83" name="Picture 82"/>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361388" y="724606"/>
              <a:ext cx="1055270" cy="376425"/>
            </a:xfrm>
            <a:prstGeom prst="rect">
              <a:avLst/>
            </a:prstGeom>
          </p:spPr>
        </p:pic>
      </p:grpSp>
      <p:grpSp>
        <p:nvGrpSpPr>
          <p:cNvPr id="15" name="Group 14"/>
          <p:cNvGrpSpPr/>
          <p:nvPr/>
        </p:nvGrpSpPr>
        <p:grpSpPr>
          <a:xfrm>
            <a:off x="10181653" y="3962241"/>
            <a:ext cx="1375914" cy="907964"/>
            <a:chOff x="10413979" y="3960950"/>
            <a:chExt cx="1375914" cy="907964"/>
          </a:xfrm>
        </p:grpSpPr>
        <p:pic>
          <p:nvPicPr>
            <p:cNvPr id="252" name="Picture 25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13979" y="3960950"/>
              <a:ext cx="1375914" cy="907964"/>
            </a:xfrm>
            <a:prstGeom prst="rect">
              <a:avLst/>
            </a:prstGeom>
          </p:spPr>
        </p:pic>
        <p:pic>
          <p:nvPicPr>
            <p:cNvPr id="127" name="Picture 12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28749" y="4456888"/>
              <a:ext cx="1097280" cy="248478"/>
            </a:xfrm>
            <a:prstGeom prst="rect">
              <a:avLst/>
            </a:prstGeom>
          </p:spPr>
        </p:pic>
      </p:grpSp>
      <p:grpSp>
        <p:nvGrpSpPr>
          <p:cNvPr id="452" name="Group 451"/>
          <p:cNvGrpSpPr/>
          <p:nvPr/>
        </p:nvGrpSpPr>
        <p:grpSpPr>
          <a:xfrm>
            <a:off x="3686279" y="1379923"/>
            <a:ext cx="1536981" cy="1014252"/>
            <a:chOff x="3759810" y="1371600"/>
            <a:chExt cx="1664840" cy="1098626"/>
          </a:xfrm>
        </p:grpSpPr>
        <p:pic>
          <p:nvPicPr>
            <p:cNvPr id="277" name="Picture 27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59810" y="1371600"/>
              <a:ext cx="1664840" cy="1098626"/>
            </a:xfrm>
            <a:prstGeom prst="rect">
              <a:avLst/>
            </a:prstGeom>
          </p:spPr>
        </p:pic>
        <p:grpSp>
          <p:nvGrpSpPr>
            <p:cNvPr id="457" name="Group 456"/>
            <p:cNvGrpSpPr/>
            <p:nvPr/>
          </p:nvGrpSpPr>
          <p:grpSpPr>
            <a:xfrm>
              <a:off x="4031903" y="1686139"/>
              <a:ext cx="1120654" cy="658748"/>
              <a:chOff x="3992920" y="1695234"/>
              <a:chExt cx="1097280" cy="645008"/>
            </a:xfrm>
          </p:grpSpPr>
          <p:pic>
            <p:nvPicPr>
              <p:cNvPr id="108" name="Picture 107"/>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992920" y="1960380"/>
                <a:ext cx="1097280" cy="379862"/>
              </a:xfrm>
              <a:prstGeom prst="rect">
                <a:avLst/>
              </a:prstGeom>
            </p:spPr>
          </p:pic>
          <p:pic>
            <p:nvPicPr>
              <p:cNvPr id="114" name="Picture 11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094939" y="1695234"/>
                <a:ext cx="914400" cy="281611"/>
              </a:xfrm>
              <a:prstGeom prst="rect">
                <a:avLst/>
              </a:prstGeom>
              <a:noFill/>
              <a:ln>
                <a:noFill/>
              </a:ln>
            </p:spPr>
          </p:pic>
        </p:grpSp>
      </p:grpSp>
      <p:grpSp>
        <p:nvGrpSpPr>
          <p:cNvPr id="472" name="Group 471"/>
          <p:cNvGrpSpPr/>
          <p:nvPr/>
        </p:nvGrpSpPr>
        <p:grpSpPr>
          <a:xfrm>
            <a:off x="1114974" y="2579050"/>
            <a:ext cx="1375914" cy="907964"/>
            <a:chOff x="408239" y="2905499"/>
            <a:chExt cx="1375914" cy="907964"/>
          </a:xfrm>
        </p:grpSpPr>
        <p:pic>
          <p:nvPicPr>
            <p:cNvPr id="234" name="Picture 23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8239" y="2905499"/>
              <a:ext cx="1375914" cy="907964"/>
            </a:xfrm>
            <a:prstGeom prst="rect">
              <a:avLst/>
            </a:prstGeom>
          </p:spPr>
        </p:pic>
        <p:pic>
          <p:nvPicPr>
            <p:cNvPr id="122" name="Picture 12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84716" y="3389146"/>
              <a:ext cx="822960" cy="240689"/>
            </a:xfrm>
            <a:prstGeom prst="rect">
              <a:avLst/>
            </a:prstGeom>
          </p:spPr>
        </p:pic>
      </p:grpSp>
      <p:grpSp>
        <p:nvGrpSpPr>
          <p:cNvPr id="36" name="Group 35"/>
          <p:cNvGrpSpPr/>
          <p:nvPr/>
        </p:nvGrpSpPr>
        <p:grpSpPr>
          <a:xfrm>
            <a:off x="6890382" y="1289958"/>
            <a:ext cx="1375914" cy="907964"/>
            <a:chOff x="6472902" y="-30754"/>
            <a:chExt cx="1375914" cy="907964"/>
          </a:xfrm>
        </p:grpSpPr>
        <p:pic>
          <p:nvPicPr>
            <p:cNvPr id="279" name="Picture 27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72902" y="-30754"/>
              <a:ext cx="1375914" cy="907964"/>
            </a:xfrm>
            <a:prstGeom prst="rect">
              <a:avLst/>
            </a:prstGeom>
          </p:spPr>
        </p:pic>
        <p:pic>
          <p:nvPicPr>
            <p:cNvPr id="110" name="Picture 10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681118" y="343920"/>
              <a:ext cx="972692" cy="362330"/>
            </a:xfrm>
            <a:prstGeom prst="rect">
              <a:avLst/>
            </a:prstGeom>
          </p:spPr>
        </p:pic>
      </p:grpSp>
      <p:grpSp>
        <p:nvGrpSpPr>
          <p:cNvPr id="85" name="Group 84"/>
          <p:cNvGrpSpPr/>
          <p:nvPr/>
        </p:nvGrpSpPr>
        <p:grpSpPr>
          <a:xfrm>
            <a:off x="3139464" y="3375250"/>
            <a:ext cx="6157548" cy="884638"/>
            <a:chOff x="3456878" y="3375250"/>
            <a:chExt cx="6157548" cy="884638"/>
          </a:xfrm>
        </p:grpSpPr>
        <p:sp>
          <p:nvSpPr>
            <p:cNvPr id="84" name="Rectangle 83"/>
            <p:cNvSpPr/>
            <p:nvPr/>
          </p:nvSpPr>
          <p:spPr bwMode="auto">
            <a:xfrm>
              <a:off x="3456878" y="3375250"/>
              <a:ext cx="6157548" cy="884638"/>
            </a:xfrm>
            <a:prstGeom prst="rect">
              <a:avLst/>
            </a:prstGeom>
            <a:solidFill>
              <a:schemeClr val="tx1"/>
            </a:solidFill>
            <a:ln w="34925">
              <a:solidFill>
                <a:srgbClr val="0070C0"/>
              </a:solidFill>
              <a:headEnd type="none" w="med" len="med"/>
              <a:tailEnd type="none" w="med" len="med"/>
            </a:ln>
            <a:effectLst>
              <a:softEdge rad="152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80" name="Group 479"/>
            <p:cNvGrpSpPr/>
            <p:nvPr/>
          </p:nvGrpSpPr>
          <p:grpSpPr>
            <a:xfrm>
              <a:off x="3681239" y="3530443"/>
              <a:ext cx="5708824" cy="574253"/>
              <a:chOff x="3099639" y="3512051"/>
              <a:chExt cx="6363235" cy="640080"/>
            </a:xfrm>
          </p:grpSpPr>
          <p:pic>
            <p:nvPicPr>
              <p:cNvPr id="477" name="Picture 47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099639" y="3512051"/>
                <a:ext cx="452941" cy="631064"/>
              </a:xfrm>
              <a:prstGeom prst="rect">
                <a:avLst/>
              </a:prstGeom>
            </p:spPr>
          </p:pic>
          <p:pic>
            <p:nvPicPr>
              <p:cNvPr id="478" name="Picture 477"/>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565193" y="3512051"/>
                <a:ext cx="343978" cy="627254"/>
              </a:xfrm>
              <a:prstGeom prst="rect">
                <a:avLst/>
              </a:prstGeom>
            </p:spPr>
          </p:pic>
          <p:pic>
            <p:nvPicPr>
              <p:cNvPr id="286" name="Picture 285"/>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295658" y="3512051"/>
                <a:ext cx="1221396" cy="626854"/>
              </a:xfrm>
              <a:prstGeom prst="rect">
                <a:avLst/>
              </a:prstGeom>
            </p:spPr>
          </p:pic>
          <p:pic>
            <p:nvPicPr>
              <p:cNvPr id="479" name="Picture 478"/>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866599" y="3512051"/>
                <a:ext cx="373380" cy="640080"/>
              </a:xfrm>
              <a:prstGeom prst="rect">
                <a:avLst/>
              </a:prstGeom>
            </p:spPr>
          </p:pic>
          <p:pic>
            <p:nvPicPr>
              <p:cNvPr id="287" name="Picture 28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81889" y="3512051"/>
                <a:ext cx="373380" cy="640080"/>
              </a:xfrm>
              <a:prstGeom prst="rect">
                <a:avLst/>
              </a:prstGeom>
            </p:spPr>
          </p:pic>
          <p:pic>
            <p:nvPicPr>
              <p:cNvPr id="288" name="Picture 287"/>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3604426" y="3512051"/>
                <a:ext cx="1221396" cy="626854"/>
              </a:xfrm>
              <a:prstGeom prst="rect">
                <a:avLst/>
              </a:prstGeom>
            </p:spPr>
          </p:pic>
          <p:pic>
            <p:nvPicPr>
              <p:cNvPr id="289" name="Picture 288"/>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327878" y="3512051"/>
                <a:ext cx="1221396" cy="626854"/>
              </a:xfrm>
              <a:prstGeom prst="rect">
                <a:avLst/>
              </a:prstGeom>
            </p:spPr>
          </p:pic>
          <p:pic>
            <p:nvPicPr>
              <p:cNvPr id="290" name="Picture 28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944800" y="3512051"/>
                <a:ext cx="343978" cy="627254"/>
              </a:xfrm>
              <a:prstGeom prst="rect">
                <a:avLst/>
              </a:prstGeom>
            </p:spPr>
          </p:pic>
          <p:pic>
            <p:nvPicPr>
              <p:cNvPr id="291" name="Picture 29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009933" y="3512051"/>
                <a:ext cx="452941" cy="631064"/>
              </a:xfrm>
              <a:prstGeom prst="rect">
                <a:avLst/>
              </a:prstGeom>
            </p:spPr>
          </p:pic>
        </p:grpSp>
      </p:grpSp>
      <p:grpSp>
        <p:nvGrpSpPr>
          <p:cNvPr id="469" name="Group 468"/>
          <p:cNvGrpSpPr/>
          <p:nvPr/>
        </p:nvGrpSpPr>
        <p:grpSpPr>
          <a:xfrm>
            <a:off x="2533916" y="1230419"/>
            <a:ext cx="1375914" cy="907964"/>
            <a:chOff x="2422314" y="1325042"/>
            <a:chExt cx="1375914" cy="907964"/>
          </a:xfrm>
        </p:grpSpPr>
        <p:pic>
          <p:nvPicPr>
            <p:cNvPr id="237" name="Picture 23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22314" y="1325042"/>
              <a:ext cx="1375914" cy="907964"/>
            </a:xfrm>
            <a:prstGeom prst="rect">
              <a:avLst/>
            </a:prstGeom>
          </p:spPr>
        </p:pic>
        <p:grpSp>
          <p:nvGrpSpPr>
            <p:cNvPr id="459" name="Group 458"/>
            <p:cNvGrpSpPr/>
            <p:nvPr/>
          </p:nvGrpSpPr>
          <p:grpSpPr>
            <a:xfrm>
              <a:off x="2645837" y="1814692"/>
              <a:ext cx="928868" cy="243982"/>
              <a:chOff x="2609292" y="1767155"/>
              <a:chExt cx="928868" cy="243982"/>
            </a:xfrm>
          </p:grpSpPr>
          <p:pic>
            <p:nvPicPr>
              <p:cNvPr id="111" name="Picture 110"/>
              <p:cNvPicPr>
                <a:picLocks noChangeAspect="1"/>
              </p:cNvPicPr>
              <p:nvPr/>
            </p:nvPicPr>
            <p:blipFill rotWithShape="1">
              <a:blip r:embed="rId18" cstate="email">
                <a:extLst>
                  <a:ext uri="{28A0092B-C50C-407E-A947-70E740481C1C}">
                    <a14:useLocalDpi xmlns:a14="http://schemas.microsoft.com/office/drawing/2010/main"/>
                  </a:ext>
                </a:extLst>
              </a:blip>
              <a:srcRect l="21612"/>
              <a:stretch/>
            </p:blipFill>
            <p:spPr>
              <a:xfrm>
                <a:off x="2678023" y="1767155"/>
                <a:ext cx="860137" cy="243982"/>
              </a:xfrm>
              <a:prstGeom prst="rect">
                <a:avLst/>
              </a:prstGeom>
            </p:spPr>
          </p:pic>
          <p:sp>
            <p:nvSpPr>
              <p:cNvPr id="112" name="Oval 111"/>
              <p:cNvSpPr/>
              <p:nvPr/>
            </p:nvSpPr>
            <p:spPr bwMode="auto">
              <a:xfrm rot="16652055">
                <a:off x="2594483" y="1795085"/>
                <a:ext cx="201415" cy="171798"/>
              </a:xfrm>
              <a:prstGeom prst="ellipse">
                <a:avLst/>
              </a:prstGeom>
              <a:solidFill>
                <a:srgbClr val="2BAE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70" name="Group 469"/>
          <p:cNvGrpSpPr/>
          <p:nvPr/>
        </p:nvGrpSpPr>
        <p:grpSpPr>
          <a:xfrm>
            <a:off x="1586345" y="1676774"/>
            <a:ext cx="1375914" cy="907964"/>
            <a:chOff x="1619125" y="1844026"/>
            <a:chExt cx="1375914" cy="907964"/>
          </a:xfrm>
        </p:grpSpPr>
        <p:pic>
          <p:nvPicPr>
            <p:cNvPr id="236" name="Picture 23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9125" y="1844026"/>
              <a:ext cx="1375914" cy="907964"/>
            </a:xfrm>
            <a:prstGeom prst="rect">
              <a:avLst/>
            </a:prstGeom>
          </p:spPr>
        </p:pic>
        <p:pic>
          <p:nvPicPr>
            <p:cNvPr id="109" name="Picture 108"/>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781776" y="2365138"/>
              <a:ext cx="1097280" cy="243982"/>
            </a:xfrm>
            <a:prstGeom prst="rect">
              <a:avLst/>
            </a:prstGeom>
          </p:spPr>
        </p:pic>
      </p:grpSp>
      <p:grpSp>
        <p:nvGrpSpPr>
          <p:cNvPr id="475" name="Group 474"/>
          <p:cNvGrpSpPr/>
          <p:nvPr/>
        </p:nvGrpSpPr>
        <p:grpSpPr>
          <a:xfrm>
            <a:off x="1239360" y="3334000"/>
            <a:ext cx="1375914" cy="907964"/>
            <a:chOff x="1520867" y="3620731"/>
            <a:chExt cx="1375914" cy="907964"/>
          </a:xfrm>
        </p:grpSpPr>
        <p:pic>
          <p:nvPicPr>
            <p:cNvPr id="229" name="Picture 22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0867" y="3620731"/>
              <a:ext cx="1375914" cy="907964"/>
            </a:xfrm>
            <a:prstGeom prst="rect">
              <a:avLst/>
            </a:prstGeom>
          </p:spPr>
        </p:pic>
        <p:pic>
          <p:nvPicPr>
            <p:cNvPr id="116" name="Picture 115"/>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835920" y="4067039"/>
              <a:ext cx="745808" cy="205740"/>
            </a:xfrm>
            <a:prstGeom prst="rect">
              <a:avLst/>
            </a:prstGeom>
          </p:spPr>
        </p:pic>
      </p:grpSp>
      <p:cxnSp>
        <p:nvCxnSpPr>
          <p:cNvPr id="579" name="Straight Arrow Connector 578"/>
          <p:cNvCxnSpPr/>
          <p:nvPr/>
        </p:nvCxnSpPr>
        <p:spPr>
          <a:xfrm>
            <a:off x="9317321" y="5317366"/>
            <a:ext cx="471043" cy="18"/>
          </a:xfrm>
          <a:prstGeom prst="straightConnector1">
            <a:avLst/>
          </a:prstGeom>
          <a:noFill/>
          <a:ln w="9525" cap="flat" cmpd="sng" algn="ctr">
            <a:solidFill>
              <a:srgbClr val="0070C0"/>
            </a:solidFill>
            <a:prstDash val="solid"/>
            <a:miter lim="800000"/>
            <a:headEnd type="triangle" w="med" len="med"/>
            <a:tailEnd type="triangle" w="med" len="med"/>
          </a:ln>
          <a:effectLst/>
        </p:spPr>
      </p:cxnSp>
      <p:grpSp>
        <p:nvGrpSpPr>
          <p:cNvPr id="473" name="Group 472"/>
          <p:cNvGrpSpPr/>
          <p:nvPr/>
        </p:nvGrpSpPr>
        <p:grpSpPr>
          <a:xfrm>
            <a:off x="208153" y="3529733"/>
            <a:ext cx="1375914" cy="907964"/>
            <a:chOff x="531730" y="3957031"/>
            <a:chExt cx="1375914" cy="907964"/>
          </a:xfrm>
        </p:grpSpPr>
        <p:pic>
          <p:nvPicPr>
            <p:cNvPr id="228" name="Picture 22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730" y="3957031"/>
              <a:ext cx="1375914" cy="907964"/>
            </a:xfrm>
            <a:prstGeom prst="rect">
              <a:avLst/>
            </a:prstGeom>
          </p:spPr>
        </p:pic>
        <p:pic>
          <p:nvPicPr>
            <p:cNvPr id="120" name="Picture 119"/>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972010" y="4364628"/>
              <a:ext cx="495355" cy="274320"/>
            </a:xfrm>
            <a:prstGeom prst="rect">
              <a:avLst/>
            </a:prstGeom>
          </p:spPr>
        </p:pic>
      </p:grpSp>
      <p:grpSp>
        <p:nvGrpSpPr>
          <p:cNvPr id="474" name="Group 473"/>
          <p:cNvGrpSpPr/>
          <p:nvPr/>
        </p:nvGrpSpPr>
        <p:grpSpPr>
          <a:xfrm>
            <a:off x="1019158" y="4128905"/>
            <a:ext cx="1375914" cy="907964"/>
            <a:chOff x="1335516" y="4213855"/>
            <a:chExt cx="1375914" cy="907964"/>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35516" y="4213855"/>
              <a:ext cx="1375914" cy="907964"/>
            </a:xfrm>
            <a:prstGeom prst="rect">
              <a:avLst/>
            </a:prstGeom>
          </p:spPr>
        </p:pic>
        <p:pic>
          <p:nvPicPr>
            <p:cNvPr id="2" name="Picture 1"/>
            <p:cNvPicPr>
              <a:picLocks noChangeAspect="1"/>
            </p:cNvPicPr>
            <p:nvPr/>
          </p:nvPicPr>
          <p:blipFill>
            <a:blip r:embed="rId21" cstate="email">
              <a:clrChange>
                <a:clrFrom>
                  <a:srgbClr val="FFFEFD"/>
                </a:clrFrom>
                <a:clrTo>
                  <a:srgbClr val="FFFEFD">
                    <a:alpha val="0"/>
                  </a:srgbClr>
                </a:clrTo>
              </a:clrChange>
              <a:extLst>
                <a:ext uri="{28A0092B-C50C-407E-A947-70E740481C1C}">
                  <a14:useLocalDpi xmlns:a14="http://schemas.microsoft.com/office/drawing/2010/main"/>
                </a:ext>
              </a:extLst>
            </a:blip>
            <a:stretch>
              <a:fillRect/>
            </a:stretch>
          </p:blipFill>
          <p:spPr>
            <a:xfrm>
              <a:off x="1698110" y="4671587"/>
              <a:ext cx="650727" cy="197041"/>
            </a:xfrm>
            <a:prstGeom prst="rect">
              <a:avLst/>
            </a:prstGeom>
          </p:spPr>
        </p:pic>
      </p:grpSp>
      <p:grpSp>
        <p:nvGrpSpPr>
          <p:cNvPr id="640" name="Group 639"/>
          <p:cNvGrpSpPr/>
          <p:nvPr/>
        </p:nvGrpSpPr>
        <p:grpSpPr>
          <a:xfrm>
            <a:off x="1364214" y="5153141"/>
            <a:ext cx="9882683" cy="1634863"/>
            <a:chOff x="1707123" y="5153141"/>
            <a:chExt cx="9882683" cy="1634863"/>
          </a:xfrm>
        </p:grpSpPr>
        <p:grpSp>
          <p:nvGrpSpPr>
            <p:cNvPr id="641" name="Group 640"/>
            <p:cNvGrpSpPr/>
            <p:nvPr/>
          </p:nvGrpSpPr>
          <p:grpSpPr>
            <a:xfrm>
              <a:off x="1707123" y="5153141"/>
              <a:ext cx="2238093" cy="1595786"/>
              <a:chOff x="2147654" y="5153141"/>
              <a:chExt cx="2238093" cy="1595786"/>
            </a:xfrm>
          </p:grpSpPr>
          <p:pic>
            <p:nvPicPr>
              <p:cNvPr id="701" name="Picture 70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147654" y="5153141"/>
                <a:ext cx="975495" cy="1298665"/>
              </a:xfrm>
              <a:prstGeom prst="rect">
                <a:avLst/>
              </a:prstGeom>
            </p:spPr>
          </p:pic>
          <p:sp>
            <p:nvSpPr>
              <p:cNvPr id="702" name="Rectangle 701"/>
              <p:cNvSpPr/>
              <p:nvPr/>
            </p:nvSpPr>
            <p:spPr>
              <a:xfrm>
                <a:off x="2651529" y="6441150"/>
                <a:ext cx="1595146" cy="307777"/>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2000" dirty="0" smtClean="0">
                    <a:ln>
                      <a:solidFill>
                        <a:srgbClr val="FFFFFF">
                          <a:alpha val="0"/>
                        </a:srgbClr>
                      </a:solidFill>
                    </a:ln>
                    <a:solidFill>
                      <a:srgbClr val="505050"/>
                    </a:solidFill>
                    <a:latin typeface="Segoe UI Light" panose="020B0502040204020203" pitchFamily="34" charset="0"/>
                    <a:cs typeface="Segoe UI Light" panose="020B0502040204020203" pitchFamily="34" charset="0"/>
                  </a:rPr>
                  <a:t>On-Premises</a:t>
                </a:r>
                <a:endParaRPr lang="en-US" sz="2000" dirty="0">
                  <a:ln>
                    <a:solidFill>
                      <a:srgbClr val="FFFFFF">
                        <a:alpha val="0"/>
                      </a:srgbClr>
                    </a:solidFill>
                  </a:ln>
                  <a:solidFill>
                    <a:srgbClr val="505050"/>
                  </a:solidFill>
                  <a:latin typeface="Segoe UI Light" panose="020B0502040204020203" pitchFamily="34" charset="0"/>
                  <a:cs typeface="Segoe UI Light" panose="020B0502040204020203" pitchFamily="34" charset="0"/>
                </a:endParaRPr>
              </a:p>
            </p:txBody>
          </p:sp>
          <p:grpSp>
            <p:nvGrpSpPr>
              <p:cNvPr id="703" name="Group 4"/>
              <p:cNvGrpSpPr>
                <a:grpSpLocks noChangeAspect="1"/>
              </p:cNvGrpSpPr>
              <p:nvPr/>
            </p:nvGrpSpPr>
            <p:grpSpPr bwMode="auto">
              <a:xfrm>
                <a:off x="3204647" y="5565653"/>
                <a:ext cx="1181100" cy="882650"/>
                <a:chOff x="2108" y="3767"/>
                <a:chExt cx="744" cy="556"/>
              </a:xfrm>
            </p:grpSpPr>
            <p:sp>
              <p:nvSpPr>
                <p:cNvPr id="704" name="AutoShape 3"/>
                <p:cNvSpPr>
                  <a:spLocks noChangeAspect="1" noChangeArrowheads="1" noTextEdit="1"/>
                </p:cNvSpPr>
                <p:nvPr/>
              </p:nvSpPr>
              <p:spPr bwMode="auto">
                <a:xfrm>
                  <a:off x="2108" y="3767"/>
                  <a:ext cx="744" cy="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5" name="Freeform 5"/>
                <p:cNvSpPr>
                  <a:spLocks/>
                </p:cNvSpPr>
                <p:nvPr/>
              </p:nvSpPr>
              <p:spPr bwMode="auto">
                <a:xfrm>
                  <a:off x="2369" y="3768"/>
                  <a:ext cx="221" cy="48"/>
                </a:xfrm>
                <a:custGeom>
                  <a:avLst/>
                  <a:gdLst>
                    <a:gd name="T0" fmla="*/ 404 w 404"/>
                    <a:gd name="T1" fmla="*/ 88 h 88"/>
                    <a:gd name="T2" fmla="*/ 323 w 404"/>
                    <a:gd name="T3" fmla="*/ 0 h 88"/>
                    <a:gd name="T4" fmla="*/ 81 w 404"/>
                    <a:gd name="T5" fmla="*/ 0 h 88"/>
                    <a:gd name="T6" fmla="*/ 0 w 404"/>
                    <a:gd name="T7" fmla="*/ 88 h 88"/>
                  </a:gdLst>
                  <a:ahLst/>
                  <a:cxnLst>
                    <a:cxn ang="0">
                      <a:pos x="T0" y="T1"/>
                    </a:cxn>
                    <a:cxn ang="0">
                      <a:pos x="T2" y="T3"/>
                    </a:cxn>
                    <a:cxn ang="0">
                      <a:pos x="T4" y="T5"/>
                    </a:cxn>
                    <a:cxn ang="0">
                      <a:pos x="T6" y="T7"/>
                    </a:cxn>
                  </a:cxnLst>
                  <a:rect l="0" t="0" r="r" b="b"/>
                  <a:pathLst>
                    <a:path w="404" h="88">
                      <a:moveTo>
                        <a:pt x="404" y="88"/>
                      </a:moveTo>
                      <a:cubicBezTo>
                        <a:pt x="404" y="39"/>
                        <a:pt x="368" y="0"/>
                        <a:pt x="323" y="0"/>
                      </a:cubicBezTo>
                      <a:cubicBezTo>
                        <a:pt x="81" y="0"/>
                        <a:pt x="81" y="0"/>
                        <a:pt x="81" y="0"/>
                      </a:cubicBezTo>
                      <a:cubicBezTo>
                        <a:pt x="36" y="0"/>
                        <a:pt x="0" y="39"/>
                        <a:pt x="0" y="88"/>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6" name="Freeform 6"/>
                <p:cNvSpPr>
                  <a:spLocks noEditPoints="1"/>
                </p:cNvSpPr>
                <p:nvPr/>
              </p:nvSpPr>
              <p:spPr bwMode="auto">
                <a:xfrm>
                  <a:off x="2371" y="4195"/>
                  <a:ext cx="217" cy="128"/>
                </a:xfrm>
                <a:custGeom>
                  <a:avLst/>
                  <a:gdLst>
                    <a:gd name="T0" fmla="*/ 0 w 396"/>
                    <a:gd name="T1" fmla="*/ 0 h 234"/>
                    <a:gd name="T2" fmla="*/ 0 w 396"/>
                    <a:gd name="T3" fmla="*/ 146 h 234"/>
                    <a:gd name="T4" fmla="*/ 88 w 396"/>
                    <a:gd name="T5" fmla="*/ 234 h 234"/>
                    <a:gd name="T6" fmla="*/ 308 w 396"/>
                    <a:gd name="T7" fmla="*/ 234 h 234"/>
                    <a:gd name="T8" fmla="*/ 396 w 396"/>
                    <a:gd name="T9" fmla="*/ 146 h 234"/>
                    <a:gd name="T10" fmla="*/ 396 w 396"/>
                    <a:gd name="T11" fmla="*/ 0 h 234"/>
                    <a:gd name="T12" fmla="*/ 0 w 396"/>
                    <a:gd name="T13" fmla="*/ 0 h 234"/>
                    <a:gd name="T14" fmla="*/ 198 w 396"/>
                    <a:gd name="T15" fmla="*/ 178 h 234"/>
                    <a:gd name="T16" fmla="*/ 137 w 396"/>
                    <a:gd name="T17" fmla="*/ 117 h 234"/>
                    <a:gd name="T18" fmla="*/ 198 w 396"/>
                    <a:gd name="T19" fmla="*/ 57 h 234"/>
                    <a:gd name="T20" fmla="*/ 259 w 396"/>
                    <a:gd name="T21" fmla="*/ 117 h 234"/>
                    <a:gd name="T22" fmla="*/ 198 w 396"/>
                    <a:gd name="T23" fmla="*/ 17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234">
                      <a:moveTo>
                        <a:pt x="0" y="0"/>
                      </a:moveTo>
                      <a:cubicBezTo>
                        <a:pt x="0" y="146"/>
                        <a:pt x="0" y="146"/>
                        <a:pt x="0" y="146"/>
                      </a:cubicBezTo>
                      <a:cubicBezTo>
                        <a:pt x="0" y="195"/>
                        <a:pt x="40" y="234"/>
                        <a:pt x="88" y="234"/>
                      </a:cubicBezTo>
                      <a:cubicBezTo>
                        <a:pt x="308" y="234"/>
                        <a:pt x="308" y="234"/>
                        <a:pt x="308" y="234"/>
                      </a:cubicBezTo>
                      <a:cubicBezTo>
                        <a:pt x="356" y="234"/>
                        <a:pt x="396" y="195"/>
                        <a:pt x="396" y="146"/>
                      </a:cubicBezTo>
                      <a:cubicBezTo>
                        <a:pt x="396" y="0"/>
                        <a:pt x="396" y="0"/>
                        <a:pt x="396" y="0"/>
                      </a:cubicBezTo>
                      <a:lnTo>
                        <a:pt x="0" y="0"/>
                      </a:lnTo>
                      <a:close/>
                      <a:moveTo>
                        <a:pt x="198" y="178"/>
                      </a:moveTo>
                      <a:cubicBezTo>
                        <a:pt x="165" y="178"/>
                        <a:pt x="137" y="151"/>
                        <a:pt x="137" y="117"/>
                      </a:cubicBezTo>
                      <a:cubicBezTo>
                        <a:pt x="137" y="84"/>
                        <a:pt x="165" y="57"/>
                        <a:pt x="198" y="57"/>
                      </a:cubicBezTo>
                      <a:cubicBezTo>
                        <a:pt x="231" y="57"/>
                        <a:pt x="259" y="84"/>
                        <a:pt x="259" y="117"/>
                      </a:cubicBezTo>
                      <a:cubicBezTo>
                        <a:pt x="259" y="151"/>
                        <a:pt x="231" y="178"/>
                        <a:pt x="198" y="178"/>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7" name="Rectangle 7"/>
                <p:cNvSpPr>
                  <a:spLocks noChangeArrowheads="1"/>
                </p:cNvSpPr>
                <p:nvPr/>
              </p:nvSpPr>
              <p:spPr bwMode="auto">
                <a:xfrm>
                  <a:off x="2474" y="4247"/>
                  <a:ext cx="11" cy="2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8" name="Rectangle 8"/>
                <p:cNvSpPr>
                  <a:spLocks noChangeArrowheads="1"/>
                </p:cNvSpPr>
                <p:nvPr/>
              </p:nvSpPr>
              <p:spPr bwMode="auto">
                <a:xfrm>
                  <a:off x="2371" y="3847"/>
                  <a:ext cx="217" cy="31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9" name="Freeform 9"/>
                <p:cNvSpPr>
                  <a:spLocks/>
                </p:cNvSpPr>
                <p:nvPr/>
              </p:nvSpPr>
              <p:spPr bwMode="auto">
                <a:xfrm>
                  <a:off x="2371" y="3847"/>
                  <a:ext cx="217" cy="317"/>
                </a:xfrm>
                <a:custGeom>
                  <a:avLst/>
                  <a:gdLst>
                    <a:gd name="T0" fmla="*/ 217 w 217"/>
                    <a:gd name="T1" fmla="*/ 0 h 317"/>
                    <a:gd name="T2" fmla="*/ 0 w 217"/>
                    <a:gd name="T3" fmla="*/ 317 h 317"/>
                    <a:gd name="T4" fmla="*/ 217 w 217"/>
                    <a:gd name="T5" fmla="*/ 317 h 317"/>
                    <a:gd name="T6" fmla="*/ 217 w 217"/>
                    <a:gd name="T7" fmla="*/ 0 h 317"/>
                  </a:gdLst>
                  <a:ahLst/>
                  <a:cxnLst>
                    <a:cxn ang="0">
                      <a:pos x="T0" y="T1"/>
                    </a:cxn>
                    <a:cxn ang="0">
                      <a:pos x="T2" y="T3"/>
                    </a:cxn>
                    <a:cxn ang="0">
                      <a:pos x="T4" y="T5"/>
                    </a:cxn>
                    <a:cxn ang="0">
                      <a:pos x="T6" y="T7"/>
                    </a:cxn>
                  </a:cxnLst>
                  <a:rect l="0" t="0" r="r" b="b"/>
                  <a:pathLst>
                    <a:path w="217" h="317">
                      <a:moveTo>
                        <a:pt x="217" y="0"/>
                      </a:moveTo>
                      <a:lnTo>
                        <a:pt x="0" y="317"/>
                      </a:lnTo>
                      <a:lnTo>
                        <a:pt x="217" y="317"/>
                      </a:lnTo>
                      <a:lnTo>
                        <a:pt x="217"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0" name="Rectangle 10"/>
                <p:cNvSpPr>
                  <a:spLocks noChangeArrowheads="1"/>
                </p:cNvSpPr>
                <p:nvPr/>
              </p:nvSpPr>
              <p:spPr bwMode="auto">
                <a:xfrm>
                  <a:off x="2451" y="3922"/>
                  <a:ext cx="57" cy="5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1" name="Rectangle 11"/>
                <p:cNvSpPr>
                  <a:spLocks noChangeArrowheads="1"/>
                </p:cNvSpPr>
                <p:nvPr/>
              </p:nvSpPr>
              <p:spPr bwMode="auto">
                <a:xfrm>
                  <a:off x="2428" y="4001"/>
                  <a:ext cx="36" cy="3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2" name="Rectangle 12"/>
                <p:cNvSpPr>
                  <a:spLocks noChangeArrowheads="1"/>
                </p:cNvSpPr>
                <p:nvPr/>
              </p:nvSpPr>
              <p:spPr bwMode="auto">
                <a:xfrm>
                  <a:off x="2495" y="4001"/>
                  <a:ext cx="36" cy="3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3" name="Rectangle 13"/>
                <p:cNvSpPr>
                  <a:spLocks noChangeArrowheads="1"/>
                </p:cNvSpPr>
                <p:nvPr/>
              </p:nvSpPr>
              <p:spPr bwMode="auto">
                <a:xfrm>
                  <a:off x="2395" y="4054"/>
                  <a:ext cx="36" cy="3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4" name="Rectangle 14"/>
                <p:cNvSpPr>
                  <a:spLocks noChangeArrowheads="1"/>
                </p:cNvSpPr>
                <p:nvPr/>
              </p:nvSpPr>
              <p:spPr bwMode="auto">
                <a:xfrm>
                  <a:off x="2463" y="4054"/>
                  <a:ext cx="35" cy="3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5" name="Rectangle 15"/>
                <p:cNvSpPr>
                  <a:spLocks noChangeArrowheads="1"/>
                </p:cNvSpPr>
                <p:nvPr/>
              </p:nvSpPr>
              <p:spPr bwMode="auto">
                <a:xfrm>
                  <a:off x="2528" y="4054"/>
                  <a:ext cx="36" cy="3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6" name="Line 16"/>
                <p:cNvSpPr>
                  <a:spLocks noChangeShapeType="1"/>
                </p:cNvSpPr>
                <p:nvPr/>
              </p:nvSpPr>
              <p:spPr bwMode="auto">
                <a:xfrm flipH="1">
                  <a:off x="2441" y="3972"/>
                  <a:ext cx="32" cy="37"/>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7" name="Line 17"/>
                <p:cNvSpPr>
                  <a:spLocks noChangeShapeType="1"/>
                </p:cNvSpPr>
                <p:nvPr/>
              </p:nvSpPr>
              <p:spPr bwMode="auto">
                <a:xfrm flipH="1">
                  <a:off x="2413" y="4026"/>
                  <a:ext cx="32" cy="37"/>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8" name="Line 18"/>
                <p:cNvSpPr>
                  <a:spLocks noChangeShapeType="1"/>
                </p:cNvSpPr>
                <p:nvPr/>
              </p:nvSpPr>
              <p:spPr bwMode="auto">
                <a:xfrm>
                  <a:off x="2487" y="3972"/>
                  <a:ext cx="32" cy="37"/>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9" name="Line 19"/>
                <p:cNvSpPr>
                  <a:spLocks noChangeShapeType="1"/>
                </p:cNvSpPr>
                <p:nvPr/>
              </p:nvSpPr>
              <p:spPr bwMode="auto">
                <a:xfrm>
                  <a:off x="2515" y="4026"/>
                  <a:ext cx="32" cy="37"/>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0" name="Line 20"/>
                <p:cNvSpPr>
                  <a:spLocks noChangeShapeType="1"/>
                </p:cNvSpPr>
                <p:nvPr/>
              </p:nvSpPr>
              <p:spPr bwMode="auto">
                <a:xfrm>
                  <a:off x="2448" y="4026"/>
                  <a:ext cx="33" cy="37"/>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1" name="Freeform 21"/>
                <p:cNvSpPr>
                  <a:spLocks/>
                </p:cNvSpPr>
                <p:nvPr/>
              </p:nvSpPr>
              <p:spPr bwMode="auto">
                <a:xfrm>
                  <a:off x="2631" y="3768"/>
                  <a:ext cx="221" cy="48"/>
                </a:xfrm>
                <a:custGeom>
                  <a:avLst/>
                  <a:gdLst>
                    <a:gd name="T0" fmla="*/ 404 w 404"/>
                    <a:gd name="T1" fmla="*/ 88 h 88"/>
                    <a:gd name="T2" fmla="*/ 324 w 404"/>
                    <a:gd name="T3" fmla="*/ 0 h 88"/>
                    <a:gd name="T4" fmla="*/ 81 w 404"/>
                    <a:gd name="T5" fmla="*/ 0 h 88"/>
                    <a:gd name="T6" fmla="*/ 0 w 404"/>
                    <a:gd name="T7" fmla="*/ 88 h 88"/>
                  </a:gdLst>
                  <a:ahLst/>
                  <a:cxnLst>
                    <a:cxn ang="0">
                      <a:pos x="T0" y="T1"/>
                    </a:cxn>
                    <a:cxn ang="0">
                      <a:pos x="T2" y="T3"/>
                    </a:cxn>
                    <a:cxn ang="0">
                      <a:pos x="T4" y="T5"/>
                    </a:cxn>
                    <a:cxn ang="0">
                      <a:pos x="T6" y="T7"/>
                    </a:cxn>
                  </a:cxnLst>
                  <a:rect l="0" t="0" r="r" b="b"/>
                  <a:pathLst>
                    <a:path w="404" h="88">
                      <a:moveTo>
                        <a:pt x="404" y="88"/>
                      </a:moveTo>
                      <a:cubicBezTo>
                        <a:pt x="404" y="39"/>
                        <a:pt x="368" y="0"/>
                        <a:pt x="324" y="0"/>
                      </a:cubicBezTo>
                      <a:cubicBezTo>
                        <a:pt x="81" y="0"/>
                        <a:pt x="81" y="0"/>
                        <a:pt x="81" y="0"/>
                      </a:cubicBezTo>
                      <a:cubicBezTo>
                        <a:pt x="36" y="0"/>
                        <a:pt x="0" y="39"/>
                        <a:pt x="0" y="88"/>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2" name="Freeform 22"/>
                <p:cNvSpPr>
                  <a:spLocks noEditPoints="1"/>
                </p:cNvSpPr>
                <p:nvPr/>
              </p:nvSpPr>
              <p:spPr bwMode="auto">
                <a:xfrm>
                  <a:off x="2633" y="4195"/>
                  <a:ext cx="216" cy="128"/>
                </a:xfrm>
                <a:custGeom>
                  <a:avLst/>
                  <a:gdLst>
                    <a:gd name="T0" fmla="*/ 0 w 396"/>
                    <a:gd name="T1" fmla="*/ 0 h 234"/>
                    <a:gd name="T2" fmla="*/ 0 w 396"/>
                    <a:gd name="T3" fmla="*/ 146 h 234"/>
                    <a:gd name="T4" fmla="*/ 88 w 396"/>
                    <a:gd name="T5" fmla="*/ 234 h 234"/>
                    <a:gd name="T6" fmla="*/ 308 w 396"/>
                    <a:gd name="T7" fmla="*/ 234 h 234"/>
                    <a:gd name="T8" fmla="*/ 396 w 396"/>
                    <a:gd name="T9" fmla="*/ 146 h 234"/>
                    <a:gd name="T10" fmla="*/ 396 w 396"/>
                    <a:gd name="T11" fmla="*/ 0 h 234"/>
                    <a:gd name="T12" fmla="*/ 0 w 396"/>
                    <a:gd name="T13" fmla="*/ 0 h 234"/>
                    <a:gd name="T14" fmla="*/ 198 w 396"/>
                    <a:gd name="T15" fmla="*/ 178 h 234"/>
                    <a:gd name="T16" fmla="*/ 138 w 396"/>
                    <a:gd name="T17" fmla="*/ 117 h 234"/>
                    <a:gd name="T18" fmla="*/ 198 w 396"/>
                    <a:gd name="T19" fmla="*/ 57 h 234"/>
                    <a:gd name="T20" fmla="*/ 259 w 396"/>
                    <a:gd name="T21" fmla="*/ 117 h 234"/>
                    <a:gd name="T22" fmla="*/ 198 w 396"/>
                    <a:gd name="T23" fmla="*/ 17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234">
                      <a:moveTo>
                        <a:pt x="0" y="0"/>
                      </a:moveTo>
                      <a:cubicBezTo>
                        <a:pt x="0" y="146"/>
                        <a:pt x="0" y="146"/>
                        <a:pt x="0" y="146"/>
                      </a:cubicBezTo>
                      <a:cubicBezTo>
                        <a:pt x="0" y="195"/>
                        <a:pt x="40" y="234"/>
                        <a:pt x="88" y="234"/>
                      </a:cubicBezTo>
                      <a:cubicBezTo>
                        <a:pt x="308" y="234"/>
                        <a:pt x="308" y="234"/>
                        <a:pt x="308" y="234"/>
                      </a:cubicBezTo>
                      <a:cubicBezTo>
                        <a:pt x="356" y="234"/>
                        <a:pt x="396" y="195"/>
                        <a:pt x="396" y="146"/>
                      </a:cubicBezTo>
                      <a:cubicBezTo>
                        <a:pt x="396" y="0"/>
                        <a:pt x="396" y="0"/>
                        <a:pt x="396" y="0"/>
                      </a:cubicBezTo>
                      <a:lnTo>
                        <a:pt x="0" y="0"/>
                      </a:lnTo>
                      <a:close/>
                      <a:moveTo>
                        <a:pt x="198" y="178"/>
                      </a:moveTo>
                      <a:cubicBezTo>
                        <a:pt x="165" y="178"/>
                        <a:pt x="138" y="151"/>
                        <a:pt x="138" y="117"/>
                      </a:cubicBezTo>
                      <a:cubicBezTo>
                        <a:pt x="138" y="84"/>
                        <a:pt x="165" y="57"/>
                        <a:pt x="198" y="57"/>
                      </a:cubicBezTo>
                      <a:cubicBezTo>
                        <a:pt x="232" y="57"/>
                        <a:pt x="259" y="84"/>
                        <a:pt x="259" y="117"/>
                      </a:cubicBezTo>
                      <a:cubicBezTo>
                        <a:pt x="259" y="151"/>
                        <a:pt x="232" y="178"/>
                        <a:pt x="198" y="178"/>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3" name="Rectangle 23"/>
                <p:cNvSpPr>
                  <a:spLocks noChangeArrowheads="1"/>
                </p:cNvSpPr>
                <p:nvPr/>
              </p:nvSpPr>
              <p:spPr bwMode="auto">
                <a:xfrm>
                  <a:off x="2736" y="4247"/>
                  <a:ext cx="11" cy="2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4" name="Rectangle 24"/>
                <p:cNvSpPr>
                  <a:spLocks noChangeArrowheads="1"/>
                </p:cNvSpPr>
                <p:nvPr/>
              </p:nvSpPr>
              <p:spPr bwMode="auto">
                <a:xfrm>
                  <a:off x="2633" y="3847"/>
                  <a:ext cx="216" cy="31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5" name="Freeform 25"/>
                <p:cNvSpPr>
                  <a:spLocks/>
                </p:cNvSpPr>
                <p:nvPr/>
              </p:nvSpPr>
              <p:spPr bwMode="auto">
                <a:xfrm>
                  <a:off x="2633" y="3847"/>
                  <a:ext cx="216" cy="317"/>
                </a:xfrm>
                <a:custGeom>
                  <a:avLst/>
                  <a:gdLst>
                    <a:gd name="T0" fmla="*/ 216 w 216"/>
                    <a:gd name="T1" fmla="*/ 0 h 317"/>
                    <a:gd name="T2" fmla="*/ 0 w 216"/>
                    <a:gd name="T3" fmla="*/ 317 h 317"/>
                    <a:gd name="T4" fmla="*/ 216 w 216"/>
                    <a:gd name="T5" fmla="*/ 317 h 317"/>
                    <a:gd name="T6" fmla="*/ 216 w 216"/>
                    <a:gd name="T7" fmla="*/ 0 h 317"/>
                  </a:gdLst>
                  <a:ahLst/>
                  <a:cxnLst>
                    <a:cxn ang="0">
                      <a:pos x="T0" y="T1"/>
                    </a:cxn>
                    <a:cxn ang="0">
                      <a:pos x="T2" y="T3"/>
                    </a:cxn>
                    <a:cxn ang="0">
                      <a:pos x="T4" y="T5"/>
                    </a:cxn>
                    <a:cxn ang="0">
                      <a:pos x="T6" y="T7"/>
                    </a:cxn>
                  </a:cxnLst>
                  <a:rect l="0" t="0" r="r" b="b"/>
                  <a:pathLst>
                    <a:path w="216" h="317">
                      <a:moveTo>
                        <a:pt x="216" y="0"/>
                      </a:moveTo>
                      <a:lnTo>
                        <a:pt x="0" y="317"/>
                      </a:lnTo>
                      <a:lnTo>
                        <a:pt x="216" y="317"/>
                      </a:lnTo>
                      <a:lnTo>
                        <a:pt x="216"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6" name="Freeform 26"/>
                <p:cNvSpPr>
                  <a:spLocks noEditPoints="1"/>
                </p:cNvSpPr>
                <p:nvPr/>
              </p:nvSpPr>
              <p:spPr bwMode="auto">
                <a:xfrm>
                  <a:off x="2724" y="3976"/>
                  <a:ext cx="93" cy="93"/>
                </a:xfrm>
                <a:custGeom>
                  <a:avLst/>
                  <a:gdLst>
                    <a:gd name="T0" fmla="*/ 84 w 169"/>
                    <a:gd name="T1" fmla="*/ 0 h 170"/>
                    <a:gd name="T2" fmla="*/ 0 w 169"/>
                    <a:gd name="T3" fmla="*/ 85 h 170"/>
                    <a:gd name="T4" fmla="*/ 84 w 169"/>
                    <a:gd name="T5" fmla="*/ 170 h 170"/>
                    <a:gd name="T6" fmla="*/ 169 w 169"/>
                    <a:gd name="T7" fmla="*/ 85 h 170"/>
                    <a:gd name="T8" fmla="*/ 84 w 169"/>
                    <a:gd name="T9" fmla="*/ 0 h 170"/>
                    <a:gd name="T10" fmla="*/ 84 w 169"/>
                    <a:gd name="T11" fmla="*/ 116 h 170"/>
                    <a:gd name="T12" fmla="*/ 54 w 169"/>
                    <a:gd name="T13" fmla="*/ 85 h 170"/>
                    <a:gd name="T14" fmla="*/ 84 w 169"/>
                    <a:gd name="T15" fmla="*/ 54 h 170"/>
                    <a:gd name="T16" fmla="*/ 115 w 169"/>
                    <a:gd name="T17" fmla="*/ 85 h 170"/>
                    <a:gd name="T18" fmla="*/ 84 w 169"/>
                    <a:gd name="T19" fmla="*/ 11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70">
                      <a:moveTo>
                        <a:pt x="84" y="0"/>
                      </a:moveTo>
                      <a:cubicBezTo>
                        <a:pt x="38" y="0"/>
                        <a:pt x="0" y="38"/>
                        <a:pt x="0" y="85"/>
                      </a:cubicBezTo>
                      <a:cubicBezTo>
                        <a:pt x="0" y="132"/>
                        <a:pt x="38" y="170"/>
                        <a:pt x="84" y="170"/>
                      </a:cubicBezTo>
                      <a:cubicBezTo>
                        <a:pt x="131" y="170"/>
                        <a:pt x="169" y="132"/>
                        <a:pt x="169" y="85"/>
                      </a:cubicBezTo>
                      <a:cubicBezTo>
                        <a:pt x="169" y="38"/>
                        <a:pt x="131" y="0"/>
                        <a:pt x="84" y="0"/>
                      </a:cubicBezTo>
                      <a:close/>
                      <a:moveTo>
                        <a:pt x="84" y="116"/>
                      </a:moveTo>
                      <a:cubicBezTo>
                        <a:pt x="68" y="116"/>
                        <a:pt x="54" y="102"/>
                        <a:pt x="54" y="85"/>
                      </a:cubicBezTo>
                      <a:cubicBezTo>
                        <a:pt x="54" y="68"/>
                        <a:pt x="68" y="54"/>
                        <a:pt x="84" y="54"/>
                      </a:cubicBezTo>
                      <a:cubicBezTo>
                        <a:pt x="101" y="54"/>
                        <a:pt x="115" y="68"/>
                        <a:pt x="115" y="85"/>
                      </a:cubicBezTo>
                      <a:cubicBezTo>
                        <a:pt x="115" y="102"/>
                        <a:pt x="101" y="116"/>
                        <a:pt x="84" y="11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7" name="Freeform 27"/>
                <p:cNvSpPr>
                  <a:spLocks/>
                </p:cNvSpPr>
                <p:nvPr/>
              </p:nvSpPr>
              <p:spPr bwMode="auto">
                <a:xfrm>
                  <a:off x="2666" y="3943"/>
                  <a:ext cx="104" cy="38"/>
                </a:xfrm>
                <a:custGeom>
                  <a:avLst/>
                  <a:gdLst>
                    <a:gd name="T0" fmla="*/ 191 w 191"/>
                    <a:gd name="T1" fmla="*/ 8 h 69"/>
                    <a:gd name="T2" fmla="*/ 191 w 191"/>
                    <a:gd name="T3" fmla="*/ 42 h 69"/>
                    <a:gd name="T4" fmla="*/ 125 w 191"/>
                    <a:gd name="T5" fmla="*/ 69 h 69"/>
                    <a:gd name="T6" fmla="*/ 0 w 191"/>
                    <a:gd name="T7" fmla="*/ 69 h 69"/>
                    <a:gd name="T8" fmla="*/ 0 w 191"/>
                    <a:gd name="T9" fmla="*/ 10 h 69"/>
                    <a:gd name="T10" fmla="*/ 53 w 191"/>
                    <a:gd name="T11" fmla="*/ 10 h 69"/>
                    <a:gd name="T12" fmla="*/ 53 w 191"/>
                    <a:gd name="T13" fmla="*/ 0 h 69"/>
                    <a:gd name="T14" fmla="*/ 139 w 191"/>
                    <a:gd name="T15" fmla="*/ 0 h 69"/>
                    <a:gd name="T16" fmla="*/ 139 w 191"/>
                    <a:gd name="T17" fmla="*/ 9 h 69"/>
                    <a:gd name="T18" fmla="*/ 191 w 191"/>
                    <a:gd name="T19"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69">
                      <a:moveTo>
                        <a:pt x="191" y="8"/>
                      </a:moveTo>
                      <a:cubicBezTo>
                        <a:pt x="191" y="42"/>
                        <a:pt x="191" y="42"/>
                        <a:pt x="191" y="42"/>
                      </a:cubicBezTo>
                      <a:cubicBezTo>
                        <a:pt x="191" y="42"/>
                        <a:pt x="151" y="43"/>
                        <a:pt x="125" y="69"/>
                      </a:cubicBezTo>
                      <a:cubicBezTo>
                        <a:pt x="0" y="69"/>
                        <a:pt x="0" y="69"/>
                        <a:pt x="0" y="69"/>
                      </a:cubicBezTo>
                      <a:cubicBezTo>
                        <a:pt x="0" y="10"/>
                        <a:pt x="0" y="10"/>
                        <a:pt x="0" y="10"/>
                      </a:cubicBezTo>
                      <a:cubicBezTo>
                        <a:pt x="53" y="10"/>
                        <a:pt x="53" y="10"/>
                        <a:pt x="53" y="10"/>
                      </a:cubicBezTo>
                      <a:cubicBezTo>
                        <a:pt x="53" y="0"/>
                        <a:pt x="53" y="0"/>
                        <a:pt x="53" y="0"/>
                      </a:cubicBezTo>
                      <a:cubicBezTo>
                        <a:pt x="139" y="0"/>
                        <a:pt x="139" y="0"/>
                        <a:pt x="139" y="0"/>
                      </a:cubicBezTo>
                      <a:cubicBezTo>
                        <a:pt x="139" y="9"/>
                        <a:pt x="139" y="9"/>
                        <a:pt x="139" y="9"/>
                      </a:cubicBezTo>
                      <a:lnTo>
                        <a:pt x="191"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8" name="Freeform 28"/>
                <p:cNvSpPr>
                  <a:spLocks/>
                </p:cNvSpPr>
                <p:nvPr/>
              </p:nvSpPr>
              <p:spPr bwMode="auto">
                <a:xfrm>
                  <a:off x="2666" y="3987"/>
                  <a:ext cx="62" cy="37"/>
                </a:xfrm>
                <a:custGeom>
                  <a:avLst/>
                  <a:gdLst>
                    <a:gd name="T0" fmla="*/ 113 w 113"/>
                    <a:gd name="T1" fmla="*/ 0 h 68"/>
                    <a:gd name="T2" fmla="*/ 89 w 113"/>
                    <a:gd name="T3" fmla="*/ 68 h 68"/>
                    <a:gd name="T4" fmla="*/ 0 w 113"/>
                    <a:gd name="T5" fmla="*/ 68 h 68"/>
                    <a:gd name="T6" fmla="*/ 0 w 113"/>
                    <a:gd name="T7" fmla="*/ 10 h 68"/>
                    <a:gd name="T8" fmla="*/ 57 w 113"/>
                    <a:gd name="T9" fmla="*/ 10 h 68"/>
                    <a:gd name="T10" fmla="*/ 57 w 113"/>
                    <a:gd name="T11" fmla="*/ 0 h 68"/>
                    <a:gd name="T12" fmla="*/ 113 w 11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113" h="68">
                      <a:moveTo>
                        <a:pt x="113" y="0"/>
                      </a:moveTo>
                      <a:cubicBezTo>
                        <a:pt x="113" y="0"/>
                        <a:pt x="89" y="20"/>
                        <a:pt x="89" y="68"/>
                      </a:cubicBezTo>
                      <a:cubicBezTo>
                        <a:pt x="0" y="68"/>
                        <a:pt x="0" y="68"/>
                        <a:pt x="0" y="68"/>
                      </a:cubicBezTo>
                      <a:cubicBezTo>
                        <a:pt x="0" y="10"/>
                        <a:pt x="0" y="10"/>
                        <a:pt x="0" y="10"/>
                      </a:cubicBezTo>
                      <a:cubicBezTo>
                        <a:pt x="57" y="10"/>
                        <a:pt x="57" y="10"/>
                        <a:pt x="57" y="10"/>
                      </a:cubicBezTo>
                      <a:cubicBezTo>
                        <a:pt x="57" y="0"/>
                        <a:pt x="57" y="0"/>
                        <a:pt x="57" y="0"/>
                      </a:cubicBezTo>
                      <a:lnTo>
                        <a:pt x="11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9" name="Freeform 29"/>
                <p:cNvSpPr>
                  <a:spLocks/>
                </p:cNvSpPr>
                <p:nvPr/>
              </p:nvSpPr>
              <p:spPr bwMode="auto">
                <a:xfrm>
                  <a:off x="2666" y="4029"/>
                  <a:ext cx="71" cy="40"/>
                </a:xfrm>
                <a:custGeom>
                  <a:avLst/>
                  <a:gdLst>
                    <a:gd name="T0" fmla="*/ 89 w 131"/>
                    <a:gd name="T1" fmla="*/ 0 h 72"/>
                    <a:gd name="T2" fmla="*/ 131 w 131"/>
                    <a:gd name="T3" fmla="*/ 72 h 72"/>
                    <a:gd name="T4" fmla="*/ 0 w 131"/>
                    <a:gd name="T5" fmla="*/ 72 h 72"/>
                    <a:gd name="T6" fmla="*/ 0 w 131"/>
                    <a:gd name="T7" fmla="*/ 10 h 72"/>
                    <a:gd name="T8" fmla="*/ 52 w 131"/>
                    <a:gd name="T9" fmla="*/ 10 h 72"/>
                    <a:gd name="T10" fmla="*/ 52 w 131"/>
                    <a:gd name="T11" fmla="*/ 0 h 72"/>
                    <a:gd name="T12" fmla="*/ 89 w 13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31" h="72">
                      <a:moveTo>
                        <a:pt x="89" y="0"/>
                      </a:moveTo>
                      <a:cubicBezTo>
                        <a:pt x="89" y="0"/>
                        <a:pt x="88" y="39"/>
                        <a:pt x="131" y="72"/>
                      </a:cubicBezTo>
                      <a:cubicBezTo>
                        <a:pt x="0" y="72"/>
                        <a:pt x="0" y="72"/>
                        <a:pt x="0" y="72"/>
                      </a:cubicBezTo>
                      <a:cubicBezTo>
                        <a:pt x="0" y="10"/>
                        <a:pt x="0" y="10"/>
                        <a:pt x="0" y="10"/>
                      </a:cubicBezTo>
                      <a:cubicBezTo>
                        <a:pt x="52" y="10"/>
                        <a:pt x="52" y="10"/>
                        <a:pt x="52" y="10"/>
                      </a:cubicBezTo>
                      <a:cubicBezTo>
                        <a:pt x="52" y="0"/>
                        <a:pt x="52" y="0"/>
                        <a:pt x="52" y="0"/>
                      </a:cubicBezTo>
                      <a:lnTo>
                        <a:pt x="8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0" name="Freeform 30"/>
                <p:cNvSpPr>
                  <a:spLocks/>
                </p:cNvSpPr>
                <p:nvPr/>
              </p:nvSpPr>
              <p:spPr bwMode="auto">
                <a:xfrm>
                  <a:off x="2108" y="3768"/>
                  <a:ext cx="221" cy="48"/>
                </a:xfrm>
                <a:custGeom>
                  <a:avLst/>
                  <a:gdLst>
                    <a:gd name="T0" fmla="*/ 404 w 404"/>
                    <a:gd name="T1" fmla="*/ 88 h 88"/>
                    <a:gd name="T2" fmla="*/ 323 w 404"/>
                    <a:gd name="T3" fmla="*/ 0 h 88"/>
                    <a:gd name="T4" fmla="*/ 80 w 404"/>
                    <a:gd name="T5" fmla="*/ 0 h 88"/>
                    <a:gd name="T6" fmla="*/ 0 w 404"/>
                    <a:gd name="T7" fmla="*/ 88 h 88"/>
                  </a:gdLst>
                  <a:ahLst/>
                  <a:cxnLst>
                    <a:cxn ang="0">
                      <a:pos x="T0" y="T1"/>
                    </a:cxn>
                    <a:cxn ang="0">
                      <a:pos x="T2" y="T3"/>
                    </a:cxn>
                    <a:cxn ang="0">
                      <a:pos x="T4" y="T5"/>
                    </a:cxn>
                    <a:cxn ang="0">
                      <a:pos x="T6" y="T7"/>
                    </a:cxn>
                  </a:cxnLst>
                  <a:rect l="0" t="0" r="r" b="b"/>
                  <a:pathLst>
                    <a:path w="404" h="88">
                      <a:moveTo>
                        <a:pt x="404" y="88"/>
                      </a:moveTo>
                      <a:cubicBezTo>
                        <a:pt x="404" y="39"/>
                        <a:pt x="368" y="0"/>
                        <a:pt x="323" y="0"/>
                      </a:cubicBezTo>
                      <a:cubicBezTo>
                        <a:pt x="80" y="0"/>
                        <a:pt x="80" y="0"/>
                        <a:pt x="80" y="0"/>
                      </a:cubicBezTo>
                      <a:cubicBezTo>
                        <a:pt x="36" y="0"/>
                        <a:pt x="0" y="39"/>
                        <a:pt x="0" y="88"/>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1" name="Freeform 31"/>
                <p:cNvSpPr>
                  <a:spLocks noEditPoints="1"/>
                </p:cNvSpPr>
                <p:nvPr/>
              </p:nvSpPr>
              <p:spPr bwMode="auto">
                <a:xfrm>
                  <a:off x="2110" y="4195"/>
                  <a:ext cx="217" cy="128"/>
                </a:xfrm>
                <a:custGeom>
                  <a:avLst/>
                  <a:gdLst>
                    <a:gd name="T0" fmla="*/ 0 w 396"/>
                    <a:gd name="T1" fmla="*/ 0 h 234"/>
                    <a:gd name="T2" fmla="*/ 0 w 396"/>
                    <a:gd name="T3" fmla="*/ 146 h 234"/>
                    <a:gd name="T4" fmla="*/ 88 w 396"/>
                    <a:gd name="T5" fmla="*/ 234 h 234"/>
                    <a:gd name="T6" fmla="*/ 308 w 396"/>
                    <a:gd name="T7" fmla="*/ 234 h 234"/>
                    <a:gd name="T8" fmla="*/ 396 w 396"/>
                    <a:gd name="T9" fmla="*/ 146 h 234"/>
                    <a:gd name="T10" fmla="*/ 396 w 396"/>
                    <a:gd name="T11" fmla="*/ 0 h 234"/>
                    <a:gd name="T12" fmla="*/ 0 w 396"/>
                    <a:gd name="T13" fmla="*/ 0 h 234"/>
                    <a:gd name="T14" fmla="*/ 198 w 396"/>
                    <a:gd name="T15" fmla="*/ 178 h 234"/>
                    <a:gd name="T16" fmla="*/ 137 w 396"/>
                    <a:gd name="T17" fmla="*/ 117 h 234"/>
                    <a:gd name="T18" fmla="*/ 198 w 396"/>
                    <a:gd name="T19" fmla="*/ 57 h 234"/>
                    <a:gd name="T20" fmla="*/ 258 w 396"/>
                    <a:gd name="T21" fmla="*/ 117 h 234"/>
                    <a:gd name="T22" fmla="*/ 198 w 396"/>
                    <a:gd name="T23" fmla="*/ 17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234">
                      <a:moveTo>
                        <a:pt x="0" y="0"/>
                      </a:moveTo>
                      <a:cubicBezTo>
                        <a:pt x="0" y="146"/>
                        <a:pt x="0" y="146"/>
                        <a:pt x="0" y="146"/>
                      </a:cubicBezTo>
                      <a:cubicBezTo>
                        <a:pt x="0" y="195"/>
                        <a:pt x="39" y="234"/>
                        <a:pt x="88" y="234"/>
                      </a:cubicBezTo>
                      <a:cubicBezTo>
                        <a:pt x="308" y="234"/>
                        <a:pt x="308" y="234"/>
                        <a:pt x="308" y="234"/>
                      </a:cubicBezTo>
                      <a:cubicBezTo>
                        <a:pt x="356" y="234"/>
                        <a:pt x="396" y="195"/>
                        <a:pt x="396" y="146"/>
                      </a:cubicBezTo>
                      <a:cubicBezTo>
                        <a:pt x="396" y="0"/>
                        <a:pt x="396" y="0"/>
                        <a:pt x="396" y="0"/>
                      </a:cubicBezTo>
                      <a:lnTo>
                        <a:pt x="0" y="0"/>
                      </a:lnTo>
                      <a:close/>
                      <a:moveTo>
                        <a:pt x="198" y="178"/>
                      </a:moveTo>
                      <a:cubicBezTo>
                        <a:pt x="164" y="178"/>
                        <a:pt x="137" y="151"/>
                        <a:pt x="137" y="117"/>
                      </a:cubicBezTo>
                      <a:cubicBezTo>
                        <a:pt x="137" y="84"/>
                        <a:pt x="164" y="57"/>
                        <a:pt x="198" y="57"/>
                      </a:cubicBezTo>
                      <a:cubicBezTo>
                        <a:pt x="231" y="57"/>
                        <a:pt x="258" y="84"/>
                        <a:pt x="258" y="117"/>
                      </a:cubicBezTo>
                      <a:cubicBezTo>
                        <a:pt x="258" y="151"/>
                        <a:pt x="231" y="178"/>
                        <a:pt x="198" y="178"/>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2" name="Rectangle 32"/>
                <p:cNvSpPr>
                  <a:spLocks noChangeArrowheads="1"/>
                </p:cNvSpPr>
                <p:nvPr/>
              </p:nvSpPr>
              <p:spPr bwMode="auto">
                <a:xfrm>
                  <a:off x="2212" y="4247"/>
                  <a:ext cx="12" cy="2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3" name="Rectangle 33"/>
                <p:cNvSpPr>
                  <a:spLocks noChangeArrowheads="1"/>
                </p:cNvSpPr>
                <p:nvPr/>
              </p:nvSpPr>
              <p:spPr bwMode="auto">
                <a:xfrm>
                  <a:off x="2110" y="3847"/>
                  <a:ext cx="217" cy="317"/>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4" name="Freeform 34"/>
                <p:cNvSpPr>
                  <a:spLocks/>
                </p:cNvSpPr>
                <p:nvPr/>
              </p:nvSpPr>
              <p:spPr bwMode="auto">
                <a:xfrm>
                  <a:off x="2110" y="3847"/>
                  <a:ext cx="217" cy="317"/>
                </a:xfrm>
                <a:custGeom>
                  <a:avLst/>
                  <a:gdLst>
                    <a:gd name="T0" fmla="*/ 217 w 217"/>
                    <a:gd name="T1" fmla="*/ 0 h 317"/>
                    <a:gd name="T2" fmla="*/ 0 w 217"/>
                    <a:gd name="T3" fmla="*/ 317 h 317"/>
                    <a:gd name="T4" fmla="*/ 217 w 217"/>
                    <a:gd name="T5" fmla="*/ 317 h 317"/>
                    <a:gd name="T6" fmla="*/ 217 w 217"/>
                    <a:gd name="T7" fmla="*/ 0 h 317"/>
                  </a:gdLst>
                  <a:ahLst/>
                  <a:cxnLst>
                    <a:cxn ang="0">
                      <a:pos x="T0" y="T1"/>
                    </a:cxn>
                    <a:cxn ang="0">
                      <a:pos x="T2" y="T3"/>
                    </a:cxn>
                    <a:cxn ang="0">
                      <a:pos x="T4" y="T5"/>
                    </a:cxn>
                    <a:cxn ang="0">
                      <a:pos x="T6" y="T7"/>
                    </a:cxn>
                  </a:cxnLst>
                  <a:rect l="0" t="0" r="r" b="b"/>
                  <a:pathLst>
                    <a:path w="217" h="317">
                      <a:moveTo>
                        <a:pt x="217" y="0"/>
                      </a:moveTo>
                      <a:lnTo>
                        <a:pt x="0" y="317"/>
                      </a:lnTo>
                      <a:lnTo>
                        <a:pt x="217" y="317"/>
                      </a:lnTo>
                      <a:lnTo>
                        <a:pt x="217" y="0"/>
                      </a:ln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5" name="Freeform 35"/>
                <p:cNvSpPr>
                  <a:spLocks/>
                </p:cNvSpPr>
                <p:nvPr/>
              </p:nvSpPr>
              <p:spPr bwMode="auto">
                <a:xfrm>
                  <a:off x="2140" y="3978"/>
                  <a:ext cx="158" cy="78"/>
                </a:xfrm>
                <a:custGeom>
                  <a:avLst/>
                  <a:gdLst>
                    <a:gd name="T0" fmla="*/ 0 w 158"/>
                    <a:gd name="T1" fmla="*/ 0 h 78"/>
                    <a:gd name="T2" fmla="*/ 79 w 158"/>
                    <a:gd name="T3" fmla="*/ 54 h 78"/>
                    <a:gd name="T4" fmla="*/ 158 w 158"/>
                    <a:gd name="T5" fmla="*/ 0 h 78"/>
                    <a:gd name="T6" fmla="*/ 158 w 158"/>
                    <a:gd name="T7" fmla="*/ 78 h 78"/>
                    <a:gd name="T8" fmla="*/ 0 w 158"/>
                    <a:gd name="T9" fmla="*/ 78 h 78"/>
                    <a:gd name="T10" fmla="*/ 0 w 158"/>
                    <a:gd name="T11" fmla="*/ 0 h 78"/>
                  </a:gdLst>
                  <a:ahLst/>
                  <a:cxnLst>
                    <a:cxn ang="0">
                      <a:pos x="T0" y="T1"/>
                    </a:cxn>
                    <a:cxn ang="0">
                      <a:pos x="T2" y="T3"/>
                    </a:cxn>
                    <a:cxn ang="0">
                      <a:pos x="T4" y="T5"/>
                    </a:cxn>
                    <a:cxn ang="0">
                      <a:pos x="T6" y="T7"/>
                    </a:cxn>
                    <a:cxn ang="0">
                      <a:pos x="T8" y="T9"/>
                    </a:cxn>
                    <a:cxn ang="0">
                      <a:pos x="T10" y="T11"/>
                    </a:cxn>
                  </a:cxnLst>
                  <a:rect l="0" t="0" r="r" b="b"/>
                  <a:pathLst>
                    <a:path w="158" h="78">
                      <a:moveTo>
                        <a:pt x="0" y="0"/>
                      </a:moveTo>
                      <a:lnTo>
                        <a:pt x="79" y="54"/>
                      </a:lnTo>
                      <a:lnTo>
                        <a:pt x="158" y="0"/>
                      </a:lnTo>
                      <a:lnTo>
                        <a:pt x="158" y="78"/>
                      </a:lnTo>
                      <a:lnTo>
                        <a:pt x="0" y="78"/>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6" name="Freeform 36"/>
                <p:cNvSpPr>
                  <a:spLocks/>
                </p:cNvSpPr>
                <p:nvPr/>
              </p:nvSpPr>
              <p:spPr bwMode="auto">
                <a:xfrm>
                  <a:off x="2139" y="3956"/>
                  <a:ext cx="159" cy="60"/>
                </a:xfrm>
                <a:custGeom>
                  <a:avLst/>
                  <a:gdLst>
                    <a:gd name="T0" fmla="*/ 0 w 159"/>
                    <a:gd name="T1" fmla="*/ 5 h 60"/>
                    <a:gd name="T2" fmla="*/ 4 w 159"/>
                    <a:gd name="T3" fmla="*/ 0 h 60"/>
                    <a:gd name="T4" fmla="*/ 155 w 159"/>
                    <a:gd name="T5" fmla="*/ 0 h 60"/>
                    <a:gd name="T6" fmla="*/ 159 w 159"/>
                    <a:gd name="T7" fmla="*/ 5 h 60"/>
                    <a:gd name="T8" fmla="*/ 80 w 159"/>
                    <a:gd name="T9" fmla="*/ 60 h 60"/>
                    <a:gd name="T10" fmla="*/ 0 w 159"/>
                    <a:gd name="T11" fmla="*/ 5 h 60"/>
                  </a:gdLst>
                  <a:ahLst/>
                  <a:cxnLst>
                    <a:cxn ang="0">
                      <a:pos x="T0" y="T1"/>
                    </a:cxn>
                    <a:cxn ang="0">
                      <a:pos x="T2" y="T3"/>
                    </a:cxn>
                    <a:cxn ang="0">
                      <a:pos x="T4" y="T5"/>
                    </a:cxn>
                    <a:cxn ang="0">
                      <a:pos x="T6" y="T7"/>
                    </a:cxn>
                    <a:cxn ang="0">
                      <a:pos x="T8" y="T9"/>
                    </a:cxn>
                    <a:cxn ang="0">
                      <a:pos x="T10" y="T11"/>
                    </a:cxn>
                  </a:cxnLst>
                  <a:rect l="0" t="0" r="r" b="b"/>
                  <a:pathLst>
                    <a:path w="159" h="60">
                      <a:moveTo>
                        <a:pt x="0" y="5"/>
                      </a:moveTo>
                      <a:lnTo>
                        <a:pt x="4" y="0"/>
                      </a:lnTo>
                      <a:lnTo>
                        <a:pt x="155" y="0"/>
                      </a:lnTo>
                      <a:lnTo>
                        <a:pt x="159" y="5"/>
                      </a:lnTo>
                      <a:lnTo>
                        <a:pt x="80" y="60"/>
                      </a:lnTo>
                      <a:lnTo>
                        <a:pt x="0" y="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642" name="Group 641"/>
            <p:cNvGrpSpPr/>
            <p:nvPr/>
          </p:nvGrpSpPr>
          <p:grpSpPr>
            <a:xfrm>
              <a:off x="4443325" y="5533487"/>
              <a:ext cx="7146481" cy="1254517"/>
              <a:chOff x="4443325" y="5533487"/>
              <a:chExt cx="7146481" cy="1254517"/>
            </a:xfrm>
          </p:grpSpPr>
          <p:sp>
            <p:nvSpPr>
              <p:cNvPr id="643" name="Rectangle 642"/>
              <p:cNvSpPr/>
              <p:nvPr/>
            </p:nvSpPr>
            <p:spPr>
              <a:xfrm>
                <a:off x="9905430" y="6480227"/>
                <a:ext cx="1684376" cy="307777"/>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2000" dirty="0" smtClean="0">
                    <a:ln>
                      <a:solidFill>
                        <a:srgbClr val="FFFFFF">
                          <a:alpha val="0"/>
                        </a:srgbClr>
                      </a:solidFill>
                    </a:ln>
                    <a:solidFill>
                      <a:srgbClr val="505050"/>
                    </a:solidFill>
                    <a:latin typeface="Segoe UI Light" panose="020B0502040204020203" pitchFamily="34" charset="0"/>
                    <a:cs typeface="Segoe UI Light" panose="020B0502040204020203" pitchFamily="34" charset="0"/>
                  </a:rPr>
                  <a:t>Private Cloud</a:t>
                </a:r>
                <a:endParaRPr lang="en-US" sz="2000" dirty="0">
                  <a:ln>
                    <a:solidFill>
                      <a:srgbClr val="FFFFFF">
                        <a:alpha val="0"/>
                      </a:srgbClr>
                    </a:solidFill>
                  </a:ln>
                  <a:solidFill>
                    <a:srgbClr val="505050"/>
                  </a:solidFill>
                  <a:latin typeface="Segoe UI Light" panose="020B0502040204020203" pitchFamily="34" charset="0"/>
                  <a:cs typeface="Segoe UI Light" panose="020B0502040204020203" pitchFamily="34" charset="0"/>
                </a:endParaRPr>
              </a:p>
            </p:txBody>
          </p:sp>
          <p:grpSp>
            <p:nvGrpSpPr>
              <p:cNvPr id="644" name="Group 643"/>
              <p:cNvGrpSpPr/>
              <p:nvPr/>
            </p:nvGrpSpPr>
            <p:grpSpPr>
              <a:xfrm>
                <a:off x="4443325" y="5533487"/>
                <a:ext cx="4758645" cy="1215440"/>
                <a:chOff x="4663981" y="5533487"/>
                <a:chExt cx="4758645" cy="1215440"/>
              </a:xfrm>
            </p:grpSpPr>
            <p:grpSp>
              <p:nvGrpSpPr>
                <p:cNvPr id="648" name="Group 647"/>
                <p:cNvGrpSpPr/>
                <p:nvPr/>
              </p:nvGrpSpPr>
              <p:grpSpPr>
                <a:xfrm>
                  <a:off x="4663981" y="5533487"/>
                  <a:ext cx="4758645" cy="901001"/>
                  <a:chOff x="4738123" y="5533487"/>
                  <a:chExt cx="4758645" cy="901001"/>
                </a:xfrm>
              </p:grpSpPr>
              <p:grpSp>
                <p:nvGrpSpPr>
                  <p:cNvPr id="688" name="Group 687"/>
                  <p:cNvGrpSpPr/>
                  <p:nvPr/>
                </p:nvGrpSpPr>
                <p:grpSpPr>
                  <a:xfrm>
                    <a:off x="4738123" y="5533487"/>
                    <a:ext cx="571041" cy="901001"/>
                    <a:chOff x="10035219" y="1385450"/>
                    <a:chExt cx="466344" cy="801128"/>
                  </a:xfrm>
                </p:grpSpPr>
                <p:sp>
                  <p:nvSpPr>
                    <p:cNvPr id="693" name="Freeform 10"/>
                    <p:cNvSpPr>
                      <a:spLocks/>
                    </p:cNvSpPr>
                    <p:nvPr/>
                  </p:nvSpPr>
                  <p:spPr bwMode="auto">
                    <a:xfrm>
                      <a:off x="10035219" y="1385450"/>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282828"/>
                    </a:solidFill>
                    <a:ln>
                      <a:noFill/>
                    </a:ln>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94" name="Rectangle 11"/>
                    <p:cNvSpPr>
                      <a:spLocks noChangeArrowheads="1"/>
                    </p:cNvSpPr>
                    <p:nvPr/>
                  </p:nvSpPr>
                  <p:spPr bwMode="auto">
                    <a:xfrm>
                      <a:off x="10081211" y="1431443"/>
                      <a:ext cx="374359" cy="629993"/>
                    </a:xfrm>
                    <a:prstGeom prst="rect">
                      <a:avLst/>
                    </a:prstGeom>
                    <a:solidFill>
                      <a:srgbClr val="008272"/>
                    </a:solidFill>
                    <a:ln>
                      <a:noFill/>
                    </a:ln>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95" name="Rectangle 12"/>
                    <p:cNvSpPr>
                      <a:spLocks noChangeArrowheads="1"/>
                    </p:cNvSpPr>
                    <p:nvPr/>
                  </p:nvSpPr>
                  <p:spPr bwMode="auto">
                    <a:xfrm>
                      <a:off x="10081211" y="1431443"/>
                      <a:ext cx="374359" cy="62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96" name="Freeform 13"/>
                    <p:cNvSpPr>
                      <a:spLocks/>
                    </p:cNvSpPr>
                    <p:nvPr/>
                  </p:nvSpPr>
                  <p:spPr bwMode="auto">
                    <a:xfrm>
                      <a:off x="10197798" y="2099940"/>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97" name="Rectangle 14"/>
                    <p:cNvSpPr>
                      <a:spLocks noChangeArrowheads="1"/>
                    </p:cNvSpPr>
                    <p:nvPr/>
                  </p:nvSpPr>
                  <p:spPr bwMode="auto">
                    <a:xfrm>
                      <a:off x="10081211" y="2061435"/>
                      <a:ext cx="124073" cy="1070"/>
                    </a:xfrm>
                    <a:prstGeom prst="rect">
                      <a:avLst/>
                    </a:prstGeom>
                    <a:solidFill>
                      <a:srgbClr val="5C47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98" name="Freeform 15"/>
                    <p:cNvSpPr>
                      <a:spLocks/>
                    </p:cNvSpPr>
                    <p:nvPr/>
                  </p:nvSpPr>
                  <p:spPr bwMode="auto">
                    <a:xfrm>
                      <a:off x="10081211" y="2061435"/>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99" name="Freeform 16"/>
                    <p:cNvSpPr>
                      <a:spLocks/>
                    </p:cNvSpPr>
                    <p:nvPr/>
                  </p:nvSpPr>
                  <p:spPr bwMode="auto">
                    <a:xfrm>
                      <a:off x="10081211" y="1431444"/>
                      <a:ext cx="220337" cy="621830"/>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20B093"/>
                    </a:solidFill>
                    <a:ln>
                      <a:noFill/>
                    </a:ln>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700" name="Freeform 17"/>
                    <p:cNvSpPr>
                      <a:spLocks/>
                    </p:cNvSpPr>
                    <p:nvPr/>
                  </p:nvSpPr>
                  <p:spPr bwMode="auto">
                    <a:xfrm>
                      <a:off x="10081211" y="1431443"/>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grpSp>
              <p:grpSp>
                <p:nvGrpSpPr>
                  <p:cNvPr id="651" name="Group 650"/>
                  <p:cNvGrpSpPr/>
                  <p:nvPr/>
                </p:nvGrpSpPr>
                <p:grpSpPr>
                  <a:xfrm>
                    <a:off x="5413122" y="5545847"/>
                    <a:ext cx="1887593" cy="885855"/>
                    <a:chOff x="6070281" y="6112055"/>
                    <a:chExt cx="1540340" cy="722888"/>
                  </a:xfrm>
                </p:grpSpPr>
                <p:grpSp>
                  <p:nvGrpSpPr>
                    <p:cNvPr id="677" name="Group 676"/>
                    <p:cNvGrpSpPr/>
                    <p:nvPr/>
                  </p:nvGrpSpPr>
                  <p:grpSpPr>
                    <a:xfrm>
                      <a:off x="6070281" y="6112055"/>
                      <a:ext cx="1540340" cy="722888"/>
                      <a:chOff x="10135989" y="2338343"/>
                      <a:chExt cx="1709928" cy="873714"/>
                    </a:xfrm>
                  </p:grpSpPr>
                  <p:sp>
                    <p:nvSpPr>
                      <p:cNvPr id="683" name="Freeform 5"/>
                      <p:cNvSpPr>
                        <a:spLocks/>
                      </p:cNvSpPr>
                      <p:nvPr/>
                    </p:nvSpPr>
                    <p:spPr bwMode="auto">
                      <a:xfrm>
                        <a:off x="10135989" y="3143309"/>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282828"/>
                      </a:solidFill>
                      <a:ln>
                        <a:noFill/>
                      </a:ln>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84" name="Freeform 6"/>
                      <p:cNvSpPr>
                        <a:spLocks/>
                      </p:cNvSpPr>
                      <p:nvPr/>
                    </p:nvSpPr>
                    <p:spPr bwMode="auto">
                      <a:xfrm>
                        <a:off x="10352230" y="2338343"/>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282828"/>
                      </a:solidFill>
                      <a:ln>
                        <a:noFill/>
                      </a:ln>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85" name="Freeform 7"/>
                      <p:cNvSpPr>
                        <a:spLocks/>
                      </p:cNvSpPr>
                      <p:nvPr/>
                    </p:nvSpPr>
                    <p:spPr bwMode="auto">
                      <a:xfrm>
                        <a:off x="10408478" y="2385841"/>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008272"/>
                      </a:solidFill>
                      <a:ln>
                        <a:noFill/>
                      </a:ln>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86" name="Freeform 8"/>
                      <p:cNvSpPr>
                        <a:spLocks/>
                      </p:cNvSpPr>
                      <p:nvPr/>
                    </p:nvSpPr>
                    <p:spPr bwMode="auto">
                      <a:xfrm>
                        <a:off x="10408478" y="2385841"/>
                        <a:ext cx="694971" cy="727470"/>
                      </a:xfrm>
                      <a:custGeom>
                        <a:avLst/>
                        <a:gdLst>
                          <a:gd name="T0" fmla="*/ 235 w 235"/>
                          <a:gd name="T1" fmla="*/ 0 h 244"/>
                          <a:gd name="T2" fmla="*/ 205 w 235"/>
                          <a:gd name="T3" fmla="*/ 0 h 244"/>
                          <a:gd name="T4" fmla="*/ 0 w 235"/>
                          <a:gd name="T5" fmla="*/ 0 h 244"/>
                          <a:gd name="T6" fmla="*/ 0 w 235"/>
                          <a:gd name="T7" fmla="*/ 244 h 244"/>
                          <a:gd name="T8" fmla="*/ 0 w 235"/>
                          <a:gd name="T9" fmla="*/ 0 h 244"/>
                          <a:gd name="T10" fmla="*/ 235 w 235"/>
                          <a:gd name="T11" fmla="*/ 0 h 244"/>
                          <a:gd name="T12" fmla="*/ 235 w 235"/>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235" h="244">
                            <a:moveTo>
                              <a:pt x="235" y="0"/>
                            </a:moveTo>
                            <a:cubicBezTo>
                              <a:pt x="205" y="0"/>
                              <a:pt x="205" y="0"/>
                              <a:pt x="205" y="0"/>
                            </a:cubicBezTo>
                            <a:cubicBezTo>
                              <a:pt x="0" y="0"/>
                              <a:pt x="0" y="0"/>
                              <a:pt x="0" y="0"/>
                            </a:cubicBezTo>
                            <a:cubicBezTo>
                              <a:pt x="0" y="244"/>
                              <a:pt x="0" y="244"/>
                              <a:pt x="0" y="244"/>
                            </a:cubicBezTo>
                            <a:cubicBezTo>
                              <a:pt x="0" y="0"/>
                              <a:pt x="0" y="0"/>
                              <a:pt x="0" y="0"/>
                            </a:cubicBezTo>
                            <a:cubicBezTo>
                              <a:pt x="103"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87" name="Freeform 9"/>
                      <p:cNvSpPr>
                        <a:spLocks/>
                      </p:cNvSpPr>
                      <p:nvPr/>
                    </p:nvSpPr>
                    <p:spPr bwMode="auto">
                      <a:xfrm>
                        <a:off x="10408475" y="2385840"/>
                        <a:ext cx="694971" cy="727470"/>
                      </a:xfrm>
                      <a:custGeom>
                        <a:avLst/>
                        <a:gdLst>
                          <a:gd name="T0" fmla="*/ 235 w 235"/>
                          <a:gd name="T1" fmla="*/ 0 h 244"/>
                          <a:gd name="T2" fmla="*/ 0 w 235"/>
                          <a:gd name="T3" fmla="*/ 0 h 244"/>
                          <a:gd name="T4" fmla="*/ 0 w 235"/>
                          <a:gd name="T5" fmla="*/ 244 h 244"/>
                          <a:gd name="T6" fmla="*/ 205 w 235"/>
                          <a:gd name="T7" fmla="*/ 244 h 244"/>
                          <a:gd name="T8" fmla="*/ 235 w 235"/>
                          <a:gd name="T9" fmla="*/ 0 h 244"/>
                        </a:gdLst>
                        <a:ahLst/>
                        <a:cxnLst>
                          <a:cxn ang="0">
                            <a:pos x="T0" y="T1"/>
                          </a:cxn>
                          <a:cxn ang="0">
                            <a:pos x="T2" y="T3"/>
                          </a:cxn>
                          <a:cxn ang="0">
                            <a:pos x="T4" y="T5"/>
                          </a:cxn>
                          <a:cxn ang="0">
                            <a:pos x="T6" y="T7"/>
                          </a:cxn>
                          <a:cxn ang="0">
                            <a:pos x="T8" y="T9"/>
                          </a:cxn>
                        </a:cxnLst>
                        <a:rect l="0" t="0" r="r" b="b"/>
                        <a:pathLst>
                          <a:path w="235" h="244">
                            <a:moveTo>
                              <a:pt x="235" y="0"/>
                            </a:moveTo>
                            <a:cubicBezTo>
                              <a:pt x="179" y="0"/>
                              <a:pt x="103" y="0"/>
                              <a:pt x="0" y="0"/>
                            </a:cubicBezTo>
                            <a:cubicBezTo>
                              <a:pt x="0" y="0"/>
                              <a:pt x="0" y="0"/>
                              <a:pt x="0" y="244"/>
                            </a:cubicBezTo>
                            <a:cubicBezTo>
                              <a:pt x="205" y="244"/>
                              <a:pt x="205" y="244"/>
                              <a:pt x="205" y="244"/>
                            </a:cubicBezTo>
                            <a:cubicBezTo>
                              <a:pt x="235" y="0"/>
                              <a:pt x="235" y="0"/>
                              <a:pt x="235" y="0"/>
                            </a:cubicBezTo>
                          </a:path>
                        </a:pathLst>
                      </a:custGeom>
                      <a:solidFill>
                        <a:srgbClr val="20B093"/>
                      </a:solidFill>
                      <a:ln>
                        <a:noFill/>
                      </a:ln>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grpSp>
                <p:sp>
                  <p:nvSpPr>
                    <p:cNvPr id="682" name="Freeform 73"/>
                    <p:cNvSpPr>
                      <a:spLocks/>
                    </p:cNvSpPr>
                    <p:nvPr/>
                  </p:nvSpPr>
                  <p:spPr bwMode="auto">
                    <a:xfrm>
                      <a:off x="6803928" y="6472824"/>
                      <a:ext cx="57580" cy="93798"/>
                    </a:xfrm>
                    <a:custGeom>
                      <a:avLst/>
                      <a:gdLst>
                        <a:gd name="T0" fmla="*/ 22 w 22"/>
                        <a:gd name="T1" fmla="*/ 11 h 39"/>
                        <a:gd name="T2" fmla="*/ 11 w 22"/>
                        <a:gd name="T3" fmla="*/ 0 h 39"/>
                        <a:gd name="T4" fmla="*/ 0 w 22"/>
                        <a:gd name="T5" fmla="*/ 11 h 39"/>
                        <a:gd name="T6" fmla="*/ 7 w 22"/>
                        <a:gd name="T7" fmla="*/ 21 h 39"/>
                        <a:gd name="T8" fmla="*/ 7 w 22"/>
                        <a:gd name="T9" fmla="*/ 39 h 39"/>
                        <a:gd name="T10" fmla="*/ 15 w 22"/>
                        <a:gd name="T11" fmla="*/ 39 h 39"/>
                        <a:gd name="T12" fmla="*/ 15 w 22"/>
                        <a:gd name="T13" fmla="*/ 21 h 39"/>
                        <a:gd name="T14" fmla="*/ 22 w 22"/>
                        <a:gd name="T15" fmla="*/ 1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9">
                          <a:moveTo>
                            <a:pt x="22" y="11"/>
                          </a:moveTo>
                          <a:cubicBezTo>
                            <a:pt x="22" y="5"/>
                            <a:pt x="17" y="0"/>
                            <a:pt x="11" y="0"/>
                          </a:cubicBezTo>
                          <a:cubicBezTo>
                            <a:pt x="5" y="0"/>
                            <a:pt x="0" y="5"/>
                            <a:pt x="0" y="11"/>
                          </a:cubicBezTo>
                          <a:cubicBezTo>
                            <a:pt x="0" y="16"/>
                            <a:pt x="3" y="20"/>
                            <a:pt x="7" y="21"/>
                          </a:cubicBezTo>
                          <a:cubicBezTo>
                            <a:pt x="7" y="39"/>
                            <a:pt x="7" y="39"/>
                            <a:pt x="7" y="39"/>
                          </a:cubicBezTo>
                          <a:cubicBezTo>
                            <a:pt x="15" y="39"/>
                            <a:pt x="15" y="39"/>
                            <a:pt x="15" y="39"/>
                          </a:cubicBezTo>
                          <a:cubicBezTo>
                            <a:pt x="15" y="21"/>
                            <a:pt x="15" y="21"/>
                            <a:pt x="15" y="21"/>
                          </a:cubicBezTo>
                          <a:cubicBezTo>
                            <a:pt x="19" y="20"/>
                            <a:pt x="22" y="16"/>
                            <a:pt x="22" y="11"/>
                          </a:cubicBezTo>
                          <a:close/>
                        </a:path>
                      </a:pathLst>
                    </a:custGeom>
                    <a:solidFill>
                      <a:srgbClr val="20B093"/>
                    </a:solidFill>
                    <a:ln>
                      <a:noFill/>
                    </a:ln>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grpSp>
              <p:grpSp>
                <p:nvGrpSpPr>
                  <p:cNvPr id="652" name="Group 651"/>
                  <p:cNvGrpSpPr/>
                  <p:nvPr/>
                </p:nvGrpSpPr>
                <p:grpSpPr>
                  <a:xfrm>
                    <a:off x="7370901" y="5546786"/>
                    <a:ext cx="1482584" cy="884706"/>
                    <a:chOff x="7914527" y="6133537"/>
                    <a:chExt cx="1177908" cy="702896"/>
                  </a:xfrm>
                </p:grpSpPr>
                <p:grpSp>
                  <p:nvGrpSpPr>
                    <p:cNvPr id="667" name="Group 666"/>
                    <p:cNvGrpSpPr/>
                    <p:nvPr/>
                  </p:nvGrpSpPr>
                  <p:grpSpPr>
                    <a:xfrm>
                      <a:off x="7914527" y="6133537"/>
                      <a:ext cx="1177908" cy="702896"/>
                      <a:chOff x="10676717" y="1335618"/>
                      <a:chExt cx="1307592" cy="849551"/>
                    </a:xfrm>
                  </p:grpSpPr>
                  <p:sp>
                    <p:nvSpPr>
                      <p:cNvPr id="673" name="Freeform 18"/>
                      <p:cNvSpPr>
                        <a:spLocks/>
                      </p:cNvSpPr>
                      <p:nvPr/>
                    </p:nvSpPr>
                    <p:spPr bwMode="auto">
                      <a:xfrm>
                        <a:off x="10676717" y="1335618"/>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rgbClr val="282828"/>
                      </a:solidFill>
                      <a:ln>
                        <a:noFill/>
                      </a:ln>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74" name="Freeform 19"/>
                      <p:cNvSpPr>
                        <a:spLocks/>
                      </p:cNvSpPr>
                      <p:nvPr/>
                    </p:nvSpPr>
                    <p:spPr bwMode="auto">
                      <a:xfrm>
                        <a:off x="10734292" y="1350971"/>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008272"/>
                      </a:solidFill>
                      <a:ln>
                        <a:noFill/>
                      </a:ln>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75" name="Freeform 20"/>
                      <p:cNvSpPr>
                        <a:spLocks noEditPoints="1"/>
                      </p:cNvSpPr>
                      <p:nvPr/>
                    </p:nvSpPr>
                    <p:spPr bwMode="auto">
                      <a:xfrm>
                        <a:off x="10734292" y="1388076"/>
                        <a:ext cx="711371" cy="704974"/>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76" name="Freeform 21"/>
                      <p:cNvSpPr>
                        <a:spLocks noEditPoints="1"/>
                      </p:cNvSpPr>
                      <p:nvPr/>
                    </p:nvSpPr>
                    <p:spPr bwMode="auto">
                      <a:xfrm>
                        <a:off x="10734292" y="1388076"/>
                        <a:ext cx="711371" cy="704974"/>
                      </a:xfrm>
                      <a:custGeom>
                        <a:avLst/>
                        <a:gdLst>
                          <a:gd name="T0" fmla="*/ 235 w 235"/>
                          <a:gd name="T1" fmla="*/ 0 h 231"/>
                          <a:gd name="T2" fmla="*/ 0 w 235"/>
                          <a:gd name="T3" fmla="*/ 0 h 231"/>
                          <a:gd name="T4" fmla="*/ 0 w 235"/>
                          <a:gd name="T5" fmla="*/ 231 h 231"/>
                          <a:gd name="T6" fmla="*/ 205 w 235"/>
                          <a:gd name="T7" fmla="*/ 231 h 231"/>
                          <a:gd name="T8" fmla="*/ 235 w 235"/>
                          <a:gd name="T9" fmla="*/ 0 h 231"/>
                          <a:gd name="T10" fmla="*/ 0 w 235"/>
                          <a:gd name="T11" fmla="*/ 0 h 231"/>
                          <a:gd name="T12" fmla="*/ 0 w 235"/>
                          <a:gd name="T13" fmla="*/ 0 h 231"/>
                          <a:gd name="T14" fmla="*/ 0 w 235"/>
                          <a:gd name="T15" fmla="*/ 0 h 231"/>
                          <a:gd name="T16" fmla="*/ 0 w 235"/>
                          <a:gd name="T17" fmla="*/ 0 h 231"/>
                          <a:gd name="T18" fmla="*/ 0 w 235"/>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 h="231">
                            <a:moveTo>
                              <a:pt x="235" y="0"/>
                            </a:moveTo>
                            <a:cubicBezTo>
                              <a:pt x="179" y="0"/>
                              <a:pt x="102" y="0"/>
                              <a:pt x="0" y="0"/>
                            </a:cubicBezTo>
                            <a:cubicBezTo>
                              <a:pt x="0" y="1"/>
                              <a:pt x="0" y="20"/>
                              <a:pt x="0" y="231"/>
                            </a:cubicBezTo>
                            <a:cubicBezTo>
                              <a:pt x="205" y="231"/>
                              <a:pt x="205" y="231"/>
                              <a:pt x="205" y="231"/>
                            </a:cubicBezTo>
                            <a:cubicBezTo>
                              <a:pt x="235" y="0"/>
                              <a:pt x="235" y="0"/>
                              <a:pt x="235"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0B093"/>
                      </a:solidFill>
                      <a:ln>
                        <a:noFill/>
                      </a:ln>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grpSp>
                <p:sp>
                  <p:nvSpPr>
                    <p:cNvPr id="672" name="Freeform 73"/>
                    <p:cNvSpPr>
                      <a:spLocks/>
                    </p:cNvSpPr>
                    <p:nvPr/>
                  </p:nvSpPr>
                  <p:spPr bwMode="auto">
                    <a:xfrm>
                      <a:off x="8481500" y="6498379"/>
                      <a:ext cx="57581" cy="93798"/>
                    </a:xfrm>
                    <a:custGeom>
                      <a:avLst/>
                      <a:gdLst>
                        <a:gd name="T0" fmla="*/ 22 w 22"/>
                        <a:gd name="T1" fmla="*/ 11 h 39"/>
                        <a:gd name="T2" fmla="*/ 11 w 22"/>
                        <a:gd name="T3" fmla="*/ 0 h 39"/>
                        <a:gd name="T4" fmla="*/ 0 w 22"/>
                        <a:gd name="T5" fmla="*/ 11 h 39"/>
                        <a:gd name="T6" fmla="*/ 7 w 22"/>
                        <a:gd name="T7" fmla="*/ 21 h 39"/>
                        <a:gd name="T8" fmla="*/ 7 w 22"/>
                        <a:gd name="T9" fmla="*/ 39 h 39"/>
                        <a:gd name="T10" fmla="*/ 15 w 22"/>
                        <a:gd name="T11" fmla="*/ 39 h 39"/>
                        <a:gd name="T12" fmla="*/ 15 w 22"/>
                        <a:gd name="T13" fmla="*/ 21 h 39"/>
                        <a:gd name="T14" fmla="*/ 22 w 22"/>
                        <a:gd name="T15" fmla="*/ 11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9">
                          <a:moveTo>
                            <a:pt x="22" y="11"/>
                          </a:moveTo>
                          <a:cubicBezTo>
                            <a:pt x="22" y="5"/>
                            <a:pt x="17" y="0"/>
                            <a:pt x="11" y="0"/>
                          </a:cubicBezTo>
                          <a:cubicBezTo>
                            <a:pt x="5" y="0"/>
                            <a:pt x="0" y="5"/>
                            <a:pt x="0" y="11"/>
                          </a:cubicBezTo>
                          <a:cubicBezTo>
                            <a:pt x="0" y="16"/>
                            <a:pt x="3" y="20"/>
                            <a:pt x="7" y="21"/>
                          </a:cubicBezTo>
                          <a:cubicBezTo>
                            <a:pt x="7" y="39"/>
                            <a:pt x="7" y="39"/>
                            <a:pt x="7" y="39"/>
                          </a:cubicBezTo>
                          <a:cubicBezTo>
                            <a:pt x="15" y="39"/>
                            <a:pt x="15" y="39"/>
                            <a:pt x="15" y="39"/>
                          </a:cubicBezTo>
                          <a:cubicBezTo>
                            <a:pt x="15" y="21"/>
                            <a:pt x="15" y="21"/>
                            <a:pt x="15" y="21"/>
                          </a:cubicBezTo>
                          <a:cubicBezTo>
                            <a:pt x="19" y="20"/>
                            <a:pt x="22" y="16"/>
                            <a:pt x="22" y="11"/>
                          </a:cubicBezTo>
                          <a:close/>
                        </a:path>
                      </a:pathLst>
                    </a:custGeom>
                    <a:solidFill>
                      <a:srgbClr val="20B093"/>
                    </a:solidFill>
                    <a:ln>
                      <a:noFill/>
                    </a:ln>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grpSp>
              <p:grpSp>
                <p:nvGrpSpPr>
                  <p:cNvPr id="653" name="Group 652"/>
                  <p:cNvGrpSpPr/>
                  <p:nvPr/>
                </p:nvGrpSpPr>
                <p:grpSpPr>
                  <a:xfrm>
                    <a:off x="8929827" y="5538768"/>
                    <a:ext cx="566941" cy="894532"/>
                    <a:chOff x="9660101" y="6172111"/>
                    <a:chExt cx="420093" cy="662832"/>
                  </a:xfrm>
                </p:grpSpPr>
                <p:sp>
                  <p:nvSpPr>
                    <p:cNvPr id="654" name="Freeform 10"/>
                    <p:cNvSpPr>
                      <a:spLocks/>
                    </p:cNvSpPr>
                    <p:nvPr/>
                  </p:nvSpPr>
                  <p:spPr bwMode="auto">
                    <a:xfrm>
                      <a:off x="9660101" y="6172111"/>
                      <a:ext cx="420093" cy="662832"/>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282828"/>
                    </a:solidFill>
                    <a:ln>
                      <a:noFill/>
                    </a:ln>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55" name="Rectangle 11"/>
                    <p:cNvSpPr>
                      <a:spLocks noChangeArrowheads="1"/>
                    </p:cNvSpPr>
                    <p:nvPr/>
                  </p:nvSpPr>
                  <p:spPr bwMode="auto">
                    <a:xfrm>
                      <a:off x="9701532" y="6210164"/>
                      <a:ext cx="337231" cy="521239"/>
                    </a:xfrm>
                    <a:prstGeom prst="rect">
                      <a:avLst/>
                    </a:prstGeom>
                    <a:solidFill>
                      <a:srgbClr val="008272"/>
                    </a:solidFill>
                    <a:ln>
                      <a:noFill/>
                    </a:ln>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56" name="Rectangle 12"/>
                    <p:cNvSpPr>
                      <a:spLocks noChangeArrowheads="1"/>
                    </p:cNvSpPr>
                    <p:nvPr/>
                  </p:nvSpPr>
                  <p:spPr bwMode="auto">
                    <a:xfrm>
                      <a:off x="9701532" y="6210164"/>
                      <a:ext cx="337231" cy="52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57" name="Freeform 13"/>
                    <p:cNvSpPr>
                      <a:spLocks/>
                    </p:cNvSpPr>
                    <p:nvPr/>
                  </p:nvSpPr>
                  <p:spPr bwMode="auto">
                    <a:xfrm>
                      <a:off x="9806556" y="6763261"/>
                      <a:ext cx="127184" cy="15044"/>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58" name="Rectangle 14"/>
                    <p:cNvSpPr>
                      <a:spLocks noChangeArrowheads="1"/>
                    </p:cNvSpPr>
                    <p:nvPr/>
                  </p:nvSpPr>
                  <p:spPr bwMode="auto">
                    <a:xfrm>
                      <a:off x="9701532" y="6731403"/>
                      <a:ext cx="111768" cy="885"/>
                    </a:xfrm>
                    <a:prstGeom prst="rect">
                      <a:avLst/>
                    </a:prstGeom>
                    <a:solidFill>
                      <a:srgbClr val="5C47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59" name="Freeform 15"/>
                    <p:cNvSpPr>
                      <a:spLocks/>
                    </p:cNvSpPr>
                    <p:nvPr/>
                  </p:nvSpPr>
                  <p:spPr bwMode="auto">
                    <a:xfrm>
                      <a:off x="9701532" y="6731403"/>
                      <a:ext cx="111768"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60" name="Freeform 16"/>
                    <p:cNvSpPr>
                      <a:spLocks/>
                    </p:cNvSpPr>
                    <p:nvPr/>
                  </p:nvSpPr>
                  <p:spPr bwMode="auto">
                    <a:xfrm>
                      <a:off x="9701532" y="6210164"/>
                      <a:ext cx="198484" cy="521239"/>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close/>
                        </a:path>
                      </a:pathLst>
                    </a:custGeom>
                    <a:solidFill>
                      <a:srgbClr val="20B093"/>
                    </a:solidFill>
                    <a:ln>
                      <a:noFill/>
                    </a:ln>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sp>
                  <p:nvSpPr>
                    <p:cNvPr id="661" name="Freeform 17"/>
                    <p:cNvSpPr>
                      <a:spLocks/>
                    </p:cNvSpPr>
                    <p:nvPr/>
                  </p:nvSpPr>
                  <p:spPr bwMode="auto">
                    <a:xfrm>
                      <a:off x="9701532" y="6210164"/>
                      <a:ext cx="198484" cy="521239"/>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863" fontAlgn="base">
                        <a:spcBef>
                          <a:spcPct val="0"/>
                        </a:spcBef>
                        <a:spcAft>
                          <a:spcPct val="0"/>
                        </a:spcAft>
                        <a:defRPr/>
                      </a:pPr>
                      <a:endParaRPr lang="en-US" kern="0" dirty="0" smtClean="0">
                        <a:solidFill>
                          <a:srgbClr val="505050"/>
                        </a:solidFill>
                        <a:ea typeface="ＭＳ Ｐゴシック" charset="0"/>
                      </a:endParaRPr>
                    </a:p>
                  </p:txBody>
                </p:sp>
              </p:grpSp>
            </p:grpSp>
            <p:sp>
              <p:nvSpPr>
                <p:cNvPr id="649" name="Rectangle 648"/>
                <p:cNvSpPr/>
                <p:nvPr/>
              </p:nvSpPr>
              <p:spPr>
                <a:xfrm>
                  <a:off x="5811156" y="6441150"/>
                  <a:ext cx="2464294" cy="307777"/>
                </a:xfrm>
                <a:prstGeom prst="rect">
                  <a:avLst/>
                </a:prstGeom>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2000" dirty="0" smtClean="0">
                      <a:ln>
                        <a:solidFill>
                          <a:srgbClr val="FFFFFF">
                            <a:alpha val="0"/>
                          </a:srgbClr>
                        </a:solidFill>
                      </a:ln>
                      <a:solidFill>
                        <a:srgbClr val="505050"/>
                      </a:solidFill>
                      <a:latin typeface="Segoe UI Light" panose="020B0502040204020203" pitchFamily="34" charset="0"/>
                      <a:cs typeface="Segoe UI Light" panose="020B0502040204020203" pitchFamily="34" charset="0"/>
                    </a:rPr>
                    <a:t>Managed devices</a:t>
                  </a:r>
                  <a:endParaRPr lang="en-US" sz="2000" dirty="0">
                    <a:ln>
                      <a:solidFill>
                        <a:srgbClr val="FFFFFF">
                          <a:alpha val="0"/>
                        </a:srgbClr>
                      </a:solidFill>
                    </a:ln>
                    <a:solidFill>
                      <a:srgbClr val="505050"/>
                    </a:solidFill>
                    <a:latin typeface="Segoe UI Light" panose="020B0502040204020203" pitchFamily="34" charset="0"/>
                    <a:cs typeface="Segoe UI Light" panose="020B0502040204020203" pitchFamily="34" charset="0"/>
                  </a:endParaRPr>
                </a:p>
              </p:txBody>
            </p:sp>
          </p:grpSp>
        </p:grpSp>
      </p:grpSp>
      <p:grpSp>
        <p:nvGrpSpPr>
          <p:cNvPr id="31" name="Group 30"/>
          <p:cNvGrpSpPr/>
          <p:nvPr/>
        </p:nvGrpSpPr>
        <p:grpSpPr>
          <a:xfrm>
            <a:off x="9307262" y="1153469"/>
            <a:ext cx="1375914" cy="907964"/>
            <a:chOff x="9367824" y="1114068"/>
            <a:chExt cx="1375914" cy="907964"/>
          </a:xfrm>
        </p:grpSpPr>
        <p:pic>
          <p:nvPicPr>
            <p:cNvPr id="243" name="Picture 2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67824" y="1114068"/>
              <a:ext cx="1375914" cy="907964"/>
            </a:xfrm>
            <a:prstGeom prst="rect">
              <a:avLst/>
            </a:prstGeom>
          </p:spPr>
        </p:pic>
        <p:pic>
          <p:nvPicPr>
            <p:cNvPr id="119" name="Picture 118"/>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9771439" y="1520200"/>
              <a:ext cx="548640" cy="261555"/>
            </a:xfrm>
            <a:prstGeom prst="rect">
              <a:avLst/>
            </a:prstGeom>
          </p:spPr>
        </p:pic>
      </p:grpSp>
      <p:grpSp>
        <p:nvGrpSpPr>
          <p:cNvPr id="361" name="Group 360"/>
          <p:cNvGrpSpPr/>
          <p:nvPr/>
        </p:nvGrpSpPr>
        <p:grpSpPr>
          <a:xfrm>
            <a:off x="10164785" y="1821613"/>
            <a:ext cx="1375914" cy="907964"/>
            <a:chOff x="10147650" y="1965491"/>
            <a:chExt cx="1375914" cy="907964"/>
          </a:xfrm>
        </p:grpSpPr>
        <p:pic>
          <p:nvPicPr>
            <p:cNvPr id="368" name="Picture 36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47650" y="1965491"/>
              <a:ext cx="1375914" cy="907964"/>
            </a:xfrm>
            <a:prstGeom prst="rect">
              <a:avLst/>
            </a:prstGeom>
          </p:spPr>
        </p:pic>
        <p:pic>
          <p:nvPicPr>
            <p:cNvPr id="369" name="Picture 36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0271499" y="2525521"/>
              <a:ext cx="1188720" cy="133731"/>
            </a:xfrm>
            <a:prstGeom prst="rect">
              <a:avLst/>
            </a:prstGeom>
          </p:spPr>
        </p:pic>
      </p:grpSp>
      <p:pic>
        <p:nvPicPr>
          <p:cNvPr id="274" name="Picture 273"/>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5609309" y="5677672"/>
            <a:ext cx="223283" cy="570242"/>
          </a:xfrm>
          <a:prstGeom prst="rect">
            <a:avLst/>
          </a:prstGeom>
        </p:spPr>
      </p:pic>
      <p:pic>
        <p:nvPicPr>
          <p:cNvPr id="276" name="Picture 275"/>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7380052" y="5677672"/>
            <a:ext cx="223283" cy="570242"/>
          </a:xfrm>
          <a:prstGeom prst="rect">
            <a:avLst/>
          </a:prstGeom>
        </p:spPr>
      </p:pic>
      <p:pic>
        <p:nvPicPr>
          <p:cNvPr id="282" name="Picture 281"/>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8467621" y="5679129"/>
            <a:ext cx="223283" cy="570242"/>
          </a:xfrm>
          <a:prstGeom prst="rect">
            <a:avLst/>
          </a:prstGeom>
        </p:spPr>
      </p:pic>
      <p:pic>
        <p:nvPicPr>
          <p:cNvPr id="283" name="Picture 282"/>
          <p:cNvPicPr>
            <a:picLocks noChangeAspect="1"/>
          </p:cNvPicPr>
          <p:nvPr/>
        </p:nvPicPr>
        <p:blipFill>
          <a:blip r:embed="rId25" cstate="email">
            <a:biLevel thresh="25000"/>
            <a:extLst>
              <a:ext uri="{28A0092B-C50C-407E-A947-70E740481C1C}">
                <a14:useLocalDpi xmlns:a14="http://schemas.microsoft.com/office/drawing/2010/main"/>
              </a:ext>
            </a:extLst>
          </a:blip>
          <a:stretch>
            <a:fillRect/>
          </a:stretch>
        </p:blipFill>
        <p:spPr>
          <a:xfrm>
            <a:off x="4278652" y="5677672"/>
            <a:ext cx="223283" cy="570242"/>
          </a:xfrm>
          <a:prstGeom prst="rect">
            <a:avLst/>
          </a:prstGeom>
        </p:spPr>
      </p:pic>
      <p:pic>
        <p:nvPicPr>
          <p:cNvPr id="4" name="Picture 3"/>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9342437" y="5990601"/>
            <a:ext cx="2155764" cy="334906"/>
          </a:xfrm>
          <a:prstGeom prst="rect">
            <a:avLst/>
          </a:prstGeom>
        </p:spPr>
      </p:pic>
      <p:pic>
        <p:nvPicPr>
          <p:cNvPr id="5" name="Picture 4"/>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9859929" y="5221897"/>
            <a:ext cx="1120781" cy="751744"/>
          </a:xfrm>
          <a:prstGeom prst="rect">
            <a:avLst/>
          </a:prstGeom>
        </p:spPr>
      </p:pic>
    </p:spTree>
    <p:extLst>
      <p:ext uri="{BB962C8B-B14F-4D97-AF65-F5344CB8AC3E}">
        <p14:creationId xmlns:p14="http://schemas.microsoft.com/office/powerpoint/2010/main" val="3709477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500"/>
                                  </p:stCondLst>
                                  <p:childTnLst>
                                    <p:set>
                                      <p:cBhvr>
                                        <p:cTn id="6" dur="1" fill="hold">
                                          <p:stCondLst>
                                            <p:cond delay="0"/>
                                          </p:stCondLst>
                                        </p:cTn>
                                        <p:tgtEl>
                                          <p:spTgt spid="525"/>
                                        </p:tgtEl>
                                        <p:attrNameLst>
                                          <p:attrName>style.visibility</p:attrName>
                                        </p:attrNameLst>
                                      </p:cBhvr>
                                      <p:to>
                                        <p:strVal val="visible"/>
                                      </p:to>
                                    </p:set>
                                    <p:animEffect transition="in" filter="barn(inVertical)">
                                      <p:cBhvr>
                                        <p:cTn id="7" dur="500"/>
                                        <p:tgtEl>
                                          <p:spTgt spid="525"/>
                                        </p:tgtEl>
                                      </p:cBhvr>
                                    </p:animEffect>
                                  </p:childTnLst>
                                </p:cTn>
                              </p:par>
                              <p:par>
                                <p:cTn id="8" presetID="16" presetClass="entr" presetSubtype="21" fill="hold" nodeType="withEffect">
                                  <p:stCondLst>
                                    <p:cond delay="0"/>
                                  </p:stCondLst>
                                  <p:childTnLst>
                                    <p:set>
                                      <p:cBhvr>
                                        <p:cTn id="9" dur="1" fill="hold">
                                          <p:stCondLst>
                                            <p:cond delay="0"/>
                                          </p:stCondLst>
                                        </p:cTn>
                                        <p:tgtEl>
                                          <p:spTgt spid="526"/>
                                        </p:tgtEl>
                                        <p:attrNameLst>
                                          <p:attrName>style.visibility</p:attrName>
                                        </p:attrNameLst>
                                      </p:cBhvr>
                                      <p:to>
                                        <p:strVal val="visible"/>
                                      </p:to>
                                    </p:set>
                                    <p:animEffect transition="in" filter="barn(inVertical)">
                                      <p:cBhvr>
                                        <p:cTn id="10" dur="500"/>
                                        <p:tgtEl>
                                          <p:spTgt spid="526"/>
                                        </p:tgtEl>
                                      </p:cBhvr>
                                    </p:animEffect>
                                  </p:childTnLst>
                                </p:cTn>
                              </p:par>
                              <p:par>
                                <p:cTn id="11" presetID="16" presetClass="entr" presetSubtype="21" fill="hold" nodeType="withEffect">
                                  <p:stCondLst>
                                    <p:cond delay="0"/>
                                  </p:stCondLst>
                                  <p:childTnLst>
                                    <p:set>
                                      <p:cBhvr>
                                        <p:cTn id="12" dur="1" fill="hold">
                                          <p:stCondLst>
                                            <p:cond delay="0"/>
                                          </p:stCondLst>
                                        </p:cTn>
                                        <p:tgtEl>
                                          <p:spTgt spid="516"/>
                                        </p:tgtEl>
                                        <p:attrNameLst>
                                          <p:attrName>style.visibility</p:attrName>
                                        </p:attrNameLst>
                                      </p:cBhvr>
                                      <p:to>
                                        <p:strVal val="visible"/>
                                      </p:to>
                                    </p:set>
                                    <p:animEffect transition="in" filter="barn(inVertical)">
                                      <p:cBhvr>
                                        <p:cTn id="13" dur="500"/>
                                        <p:tgtEl>
                                          <p:spTgt spid="516"/>
                                        </p:tgtEl>
                                      </p:cBhvr>
                                    </p:animEffect>
                                  </p:childTnLst>
                                </p:cTn>
                              </p:par>
                              <p:par>
                                <p:cTn id="14" presetID="16" presetClass="entr" presetSubtype="21" fill="hold" nodeType="withEffect">
                                  <p:stCondLst>
                                    <p:cond delay="0"/>
                                  </p:stCondLst>
                                  <p:childTnLst>
                                    <p:set>
                                      <p:cBhvr>
                                        <p:cTn id="15" dur="1" fill="hold">
                                          <p:stCondLst>
                                            <p:cond delay="0"/>
                                          </p:stCondLst>
                                        </p:cTn>
                                        <p:tgtEl>
                                          <p:spTgt spid="432"/>
                                        </p:tgtEl>
                                        <p:attrNameLst>
                                          <p:attrName>style.visibility</p:attrName>
                                        </p:attrNameLst>
                                      </p:cBhvr>
                                      <p:to>
                                        <p:strVal val="visible"/>
                                      </p:to>
                                    </p:set>
                                    <p:animEffect transition="in" filter="barn(inVertical)">
                                      <p:cBhvr>
                                        <p:cTn id="16" dur="500"/>
                                        <p:tgtEl>
                                          <p:spTgt spid="432"/>
                                        </p:tgtEl>
                                      </p:cBhvr>
                                    </p:animEffect>
                                  </p:childTnLst>
                                </p:cTn>
                              </p:par>
                              <p:par>
                                <p:cTn id="17" presetID="16" presetClass="entr" presetSubtype="21" fill="hold" nodeType="withEffect">
                                  <p:stCondLst>
                                    <p:cond delay="0"/>
                                  </p:stCondLst>
                                  <p:childTnLst>
                                    <p:set>
                                      <p:cBhvr>
                                        <p:cTn id="18" dur="1" fill="hold">
                                          <p:stCondLst>
                                            <p:cond delay="0"/>
                                          </p:stCondLst>
                                        </p:cTn>
                                        <p:tgtEl>
                                          <p:spTgt spid="504"/>
                                        </p:tgtEl>
                                        <p:attrNameLst>
                                          <p:attrName>style.visibility</p:attrName>
                                        </p:attrNameLst>
                                      </p:cBhvr>
                                      <p:to>
                                        <p:strVal val="visible"/>
                                      </p:to>
                                    </p:set>
                                    <p:animEffect transition="in" filter="barn(inVertical)">
                                      <p:cBhvr>
                                        <p:cTn id="19" dur="500"/>
                                        <p:tgtEl>
                                          <p:spTgt spid="504"/>
                                        </p:tgtEl>
                                      </p:cBhvr>
                                    </p:animEffect>
                                  </p:childTnLst>
                                </p:cTn>
                              </p:par>
                              <p:par>
                                <p:cTn id="20" presetID="16" presetClass="entr" presetSubtype="21" fill="hold" nodeType="withEffect">
                                  <p:stCondLst>
                                    <p:cond delay="0"/>
                                  </p:stCondLst>
                                  <p:childTnLst>
                                    <p:set>
                                      <p:cBhvr>
                                        <p:cTn id="21" dur="1" fill="hold">
                                          <p:stCondLst>
                                            <p:cond delay="0"/>
                                          </p:stCondLst>
                                        </p:cTn>
                                        <p:tgtEl>
                                          <p:spTgt spid="153"/>
                                        </p:tgtEl>
                                        <p:attrNameLst>
                                          <p:attrName>style.visibility</p:attrName>
                                        </p:attrNameLst>
                                      </p:cBhvr>
                                      <p:to>
                                        <p:strVal val="visible"/>
                                      </p:to>
                                    </p:set>
                                    <p:animEffect transition="in" filter="barn(inVertical)">
                                      <p:cBhvr>
                                        <p:cTn id="22" dur="500"/>
                                        <p:tgtEl>
                                          <p:spTgt spid="153"/>
                                        </p:tgtEl>
                                      </p:cBhvr>
                                    </p:animEffect>
                                  </p:childTnLst>
                                </p:cTn>
                              </p:par>
                              <p:par>
                                <p:cTn id="23" presetID="16" presetClass="entr" presetSubtype="21"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par>
                                <p:cTn id="26" presetID="16" presetClass="entr" presetSubtype="21"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par>
                                <p:cTn id="29" presetID="16" presetClass="entr" presetSubtype="21"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par>
                                <p:cTn id="35" presetID="16" presetClass="entr" presetSubtype="21"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par>
                                <p:cTn id="41" presetID="16" presetClass="entr" presetSubtype="21"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inVertical)">
                                      <p:cBhvr>
                                        <p:cTn id="43" dur="500"/>
                                        <p:tgtEl>
                                          <p:spTgt spid="19"/>
                                        </p:tgtEl>
                                      </p:cBhvr>
                                    </p:animEffect>
                                  </p:childTnLst>
                                </p:cTn>
                              </p:par>
                              <p:par>
                                <p:cTn id="44" presetID="16" presetClass="entr" presetSubtype="21"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arn(inVertical)">
                                      <p:cBhvr>
                                        <p:cTn id="46" dur="500"/>
                                        <p:tgtEl>
                                          <p:spTgt spid="20"/>
                                        </p:tgtEl>
                                      </p:cBhvr>
                                    </p:animEffect>
                                  </p:childTnLst>
                                </p:cTn>
                              </p:par>
                              <p:par>
                                <p:cTn id="47" presetID="16" presetClass="entr" presetSubtype="21"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arn(inVertical)">
                                      <p:cBhvr>
                                        <p:cTn id="49" dur="500"/>
                                        <p:tgtEl>
                                          <p:spTgt spid="21"/>
                                        </p:tgtEl>
                                      </p:cBhvr>
                                    </p:animEffect>
                                  </p:childTnLst>
                                </p:cTn>
                              </p:par>
                              <p:par>
                                <p:cTn id="50" presetID="16" presetClass="entr" presetSubtype="2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arn(inVertical)">
                                      <p:cBhvr>
                                        <p:cTn id="52" dur="500"/>
                                        <p:tgtEl>
                                          <p:spTgt spid="22"/>
                                        </p:tgtEl>
                                      </p:cBhvr>
                                    </p:animEffect>
                                  </p:childTnLst>
                                </p:cTn>
                              </p:par>
                              <p:par>
                                <p:cTn id="53" presetID="16" presetClass="entr" presetSubtype="21"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arn(inVertical)">
                                      <p:cBhvr>
                                        <p:cTn id="55" dur="500"/>
                                        <p:tgtEl>
                                          <p:spTgt spid="23"/>
                                        </p:tgtEl>
                                      </p:cBhvr>
                                    </p:animEffect>
                                  </p:childTnLst>
                                </p:cTn>
                              </p:par>
                              <p:par>
                                <p:cTn id="56" presetID="16" presetClass="entr" presetSubtype="21" fill="hold" nodeType="withEffect">
                                  <p:stCondLst>
                                    <p:cond delay="0"/>
                                  </p:stCondLst>
                                  <p:childTnLst>
                                    <p:set>
                                      <p:cBhvr>
                                        <p:cTn id="57" dur="1" fill="hold">
                                          <p:stCondLst>
                                            <p:cond delay="0"/>
                                          </p:stCondLst>
                                        </p:cTn>
                                        <p:tgtEl>
                                          <p:spTgt spid="141"/>
                                        </p:tgtEl>
                                        <p:attrNameLst>
                                          <p:attrName>style.visibility</p:attrName>
                                        </p:attrNameLst>
                                      </p:cBhvr>
                                      <p:to>
                                        <p:strVal val="visible"/>
                                      </p:to>
                                    </p:set>
                                    <p:animEffect transition="in" filter="barn(inVertical)">
                                      <p:cBhvr>
                                        <p:cTn id="58" dur="500"/>
                                        <p:tgtEl>
                                          <p:spTgt spid="141"/>
                                        </p:tgtEl>
                                      </p:cBhvr>
                                    </p:animEffect>
                                  </p:childTnLst>
                                </p:cTn>
                              </p:par>
                              <p:par>
                                <p:cTn id="59" presetID="16" presetClass="entr" presetSubtype="21" fill="hold" nodeType="with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barn(inVertical)">
                                      <p:cBhvr>
                                        <p:cTn id="61" dur="500"/>
                                        <p:tgtEl>
                                          <p:spTgt spid="142"/>
                                        </p:tgtEl>
                                      </p:cBhvr>
                                    </p:animEffect>
                                  </p:childTnLst>
                                </p:cTn>
                              </p:par>
                              <p:par>
                                <p:cTn id="62" presetID="16" presetClass="entr" presetSubtype="21" fill="hold" nodeType="withEffect">
                                  <p:stCondLst>
                                    <p:cond delay="0"/>
                                  </p:stCondLst>
                                  <p:childTnLst>
                                    <p:set>
                                      <p:cBhvr>
                                        <p:cTn id="63" dur="1" fill="hold">
                                          <p:stCondLst>
                                            <p:cond delay="0"/>
                                          </p:stCondLst>
                                        </p:cTn>
                                        <p:tgtEl>
                                          <p:spTgt spid="144"/>
                                        </p:tgtEl>
                                        <p:attrNameLst>
                                          <p:attrName>style.visibility</p:attrName>
                                        </p:attrNameLst>
                                      </p:cBhvr>
                                      <p:to>
                                        <p:strVal val="visible"/>
                                      </p:to>
                                    </p:set>
                                    <p:animEffect transition="in" filter="barn(inVertical)">
                                      <p:cBhvr>
                                        <p:cTn id="64" dur="500"/>
                                        <p:tgtEl>
                                          <p:spTgt spid="144"/>
                                        </p:tgtEl>
                                      </p:cBhvr>
                                    </p:animEffect>
                                  </p:childTnLst>
                                </p:cTn>
                              </p:par>
                              <p:par>
                                <p:cTn id="65" presetID="16" presetClass="entr" presetSubtype="21" fill="hold" nodeType="withEffect">
                                  <p:stCondLst>
                                    <p:cond delay="0"/>
                                  </p:stCondLst>
                                  <p:childTnLst>
                                    <p:set>
                                      <p:cBhvr>
                                        <p:cTn id="66" dur="1" fill="hold">
                                          <p:stCondLst>
                                            <p:cond delay="0"/>
                                          </p:stCondLst>
                                        </p:cTn>
                                        <p:tgtEl>
                                          <p:spTgt spid="145"/>
                                        </p:tgtEl>
                                        <p:attrNameLst>
                                          <p:attrName>style.visibility</p:attrName>
                                        </p:attrNameLst>
                                      </p:cBhvr>
                                      <p:to>
                                        <p:strVal val="visible"/>
                                      </p:to>
                                    </p:set>
                                    <p:animEffect transition="in" filter="barn(inVertical)">
                                      <p:cBhvr>
                                        <p:cTn id="67" dur="500"/>
                                        <p:tgtEl>
                                          <p:spTgt spid="145"/>
                                        </p:tgtEl>
                                      </p:cBhvr>
                                    </p:animEffect>
                                  </p:childTnLst>
                                </p:cTn>
                              </p:par>
                              <p:par>
                                <p:cTn id="68" presetID="16" presetClass="entr" presetSubtype="21" fill="hold" nodeType="withEffect">
                                  <p:stCondLst>
                                    <p:cond delay="0"/>
                                  </p:stCondLst>
                                  <p:childTnLst>
                                    <p:set>
                                      <p:cBhvr>
                                        <p:cTn id="69" dur="1" fill="hold">
                                          <p:stCondLst>
                                            <p:cond delay="0"/>
                                          </p:stCondLst>
                                        </p:cTn>
                                        <p:tgtEl>
                                          <p:spTgt spid="146"/>
                                        </p:tgtEl>
                                        <p:attrNameLst>
                                          <p:attrName>style.visibility</p:attrName>
                                        </p:attrNameLst>
                                      </p:cBhvr>
                                      <p:to>
                                        <p:strVal val="visible"/>
                                      </p:to>
                                    </p:set>
                                    <p:animEffect transition="in" filter="barn(inVertical)">
                                      <p:cBhvr>
                                        <p:cTn id="70" dur="500"/>
                                        <p:tgtEl>
                                          <p:spTgt spid="146"/>
                                        </p:tgtEl>
                                      </p:cBhvr>
                                    </p:animEffect>
                                  </p:childTnLst>
                                </p:cTn>
                              </p:par>
                              <p:par>
                                <p:cTn id="71" presetID="16" presetClass="entr" presetSubtype="21" fill="hold" nodeType="withEffect">
                                  <p:stCondLst>
                                    <p:cond delay="0"/>
                                  </p:stCondLst>
                                  <p:childTnLst>
                                    <p:set>
                                      <p:cBhvr>
                                        <p:cTn id="72" dur="1" fill="hold">
                                          <p:stCondLst>
                                            <p:cond delay="0"/>
                                          </p:stCondLst>
                                        </p:cTn>
                                        <p:tgtEl>
                                          <p:spTgt spid="148"/>
                                        </p:tgtEl>
                                        <p:attrNameLst>
                                          <p:attrName>style.visibility</p:attrName>
                                        </p:attrNameLst>
                                      </p:cBhvr>
                                      <p:to>
                                        <p:strVal val="visible"/>
                                      </p:to>
                                    </p:set>
                                    <p:animEffect transition="in" filter="barn(inVertical)">
                                      <p:cBhvr>
                                        <p:cTn id="73" dur="500"/>
                                        <p:tgtEl>
                                          <p:spTgt spid="148"/>
                                        </p:tgtEl>
                                      </p:cBhvr>
                                    </p:animEffect>
                                  </p:childTnLst>
                                </p:cTn>
                              </p:par>
                              <p:par>
                                <p:cTn id="74" presetID="16" presetClass="entr" presetSubtype="21" fill="hold" nodeType="withEffect">
                                  <p:stCondLst>
                                    <p:cond delay="0"/>
                                  </p:stCondLst>
                                  <p:childTnLst>
                                    <p:set>
                                      <p:cBhvr>
                                        <p:cTn id="75" dur="1" fill="hold">
                                          <p:stCondLst>
                                            <p:cond delay="0"/>
                                          </p:stCondLst>
                                        </p:cTn>
                                        <p:tgtEl>
                                          <p:spTgt spid="149"/>
                                        </p:tgtEl>
                                        <p:attrNameLst>
                                          <p:attrName>style.visibility</p:attrName>
                                        </p:attrNameLst>
                                      </p:cBhvr>
                                      <p:to>
                                        <p:strVal val="visible"/>
                                      </p:to>
                                    </p:set>
                                    <p:animEffect transition="in" filter="barn(inVertical)">
                                      <p:cBhvr>
                                        <p:cTn id="76" dur="500"/>
                                        <p:tgtEl>
                                          <p:spTgt spid="149"/>
                                        </p:tgtEl>
                                      </p:cBhvr>
                                    </p:animEffect>
                                  </p:childTnLst>
                                </p:cTn>
                              </p:par>
                              <p:par>
                                <p:cTn id="77" presetID="16" presetClass="entr" presetSubtype="21"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animEffect transition="in" filter="barn(inVertical)">
                                      <p:cBhvr>
                                        <p:cTn id="79" dur="500"/>
                                        <p:tgtEl>
                                          <p:spTgt spid="150"/>
                                        </p:tgtEl>
                                      </p:cBhvr>
                                    </p:animEffect>
                                  </p:childTnLst>
                                </p:cTn>
                              </p:par>
                              <p:par>
                                <p:cTn id="80" presetID="16" presetClass="entr" presetSubtype="21" fill="hold" nodeType="with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barn(inVertical)">
                                      <p:cBhvr>
                                        <p:cTn id="82" dur="500"/>
                                        <p:tgtEl>
                                          <p:spTgt spid="151"/>
                                        </p:tgtEl>
                                      </p:cBhvr>
                                    </p:animEffect>
                                  </p:childTnLst>
                                </p:cTn>
                              </p:par>
                              <p:par>
                                <p:cTn id="83" presetID="16" presetClass="entr" presetSubtype="21" fill="hold" nodeType="withEffect">
                                  <p:stCondLst>
                                    <p:cond delay="0"/>
                                  </p:stCondLst>
                                  <p:childTnLst>
                                    <p:set>
                                      <p:cBhvr>
                                        <p:cTn id="84" dur="1" fill="hold">
                                          <p:stCondLst>
                                            <p:cond delay="0"/>
                                          </p:stCondLst>
                                        </p:cTn>
                                        <p:tgtEl>
                                          <p:spTgt spid="152"/>
                                        </p:tgtEl>
                                        <p:attrNameLst>
                                          <p:attrName>style.visibility</p:attrName>
                                        </p:attrNameLst>
                                      </p:cBhvr>
                                      <p:to>
                                        <p:strVal val="visible"/>
                                      </p:to>
                                    </p:set>
                                    <p:animEffect transition="in" filter="barn(inVertical)">
                                      <p:cBhvr>
                                        <p:cTn id="85" dur="500"/>
                                        <p:tgtEl>
                                          <p:spTgt spid="152"/>
                                        </p:tgtEl>
                                      </p:cBhvr>
                                    </p:animEffect>
                                  </p:childTnLst>
                                </p:cTn>
                              </p:par>
                              <p:par>
                                <p:cTn id="86" presetID="16" presetClass="entr" presetSubtype="21" fill="hold" nodeType="withEffect">
                                  <p:stCondLst>
                                    <p:cond delay="0"/>
                                  </p:stCondLst>
                                  <p:childTnLst>
                                    <p:set>
                                      <p:cBhvr>
                                        <p:cTn id="87" dur="1" fill="hold">
                                          <p:stCondLst>
                                            <p:cond delay="0"/>
                                          </p:stCondLst>
                                        </p:cTn>
                                        <p:tgtEl>
                                          <p:spTgt spid="154"/>
                                        </p:tgtEl>
                                        <p:attrNameLst>
                                          <p:attrName>style.visibility</p:attrName>
                                        </p:attrNameLst>
                                      </p:cBhvr>
                                      <p:to>
                                        <p:strVal val="visible"/>
                                      </p:to>
                                    </p:set>
                                    <p:animEffect transition="in" filter="barn(inVertical)">
                                      <p:cBhvr>
                                        <p:cTn id="88" dur="500"/>
                                        <p:tgtEl>
                                          <p:spTgt spid="154"/>
                                        </p:tgtEl>
                                      </p:cBhvr>
                                    </p:animEffect>
                                  </p:childTnLst>
                                </p:cTn>
                              </p:par>
                              <p:par>
                                <p:cTn id="89" presetID="16" presetClass="entr" presetSubtype="21" fill="hold" nodeType="withEffect">
                                  <p:stCondLst>
                                    <p:cond delay="0"/>
                                  </p:stCondLst>
                                  <p:childTnLst>
                                    <p:set>
                                      <p:cBhvr>
                                        <p:cTn id="90" dur="1" fill="hold">
                                          <p:stCondLst>
                                            <p:cond delay="0"/>
                                          </p:stCondLst>
                                        </p:cTn>
                                        <p:tgtEl>
                                          <p:spTgt spid="155"/>
                                        </p:tgtEl>
                                        <p:attrNameLst>
                                          <p:attrName>style.visibility</p:attrName>
                                        </p:attrNameLst>
                                      </p:cBhvr>
                                      <p:to>
                                        <p:strVal val="visible"/>
                                      </p:to>
                                    </p:set>
                                    <p:animEffect transition="in" filter="barn(inVertical)">
                                      <p:cBhvr>
                                        <p:cTn id="91" dur="500"/>
                                        <p:tgtEl>
                                          <p:spTgt spid="155"/>
                                        </p:tgtEl>
                                      </p:cBhvr>
                                    </p:animEffect>
                                  </p:childTnLst>
                                </p:cTn>
                              </p:par>
                              <p:par>
                                <p:cTn id="92" presetID="16" presetClass="entr" presetSubtype="21" fill="hold" nodeType="withEffect">
                                  <p:stCondLst>
                                    <p:cond delay="0"/>
                                  </p:stCondLst>
                                  <p:childTnLst>
                                    <p:set>
                                      <p:cBhvr>
                                        <p:cTn id="93" dur="1" fill="hold">
                                          <p:stCondLst>
                                            <p:cond delay="0"/>
                                          </p:stCondLst>
                                        </p:cTn>
                                        <p:tgtEl>
                                          <p:spTgt spid="156"/>
                                        </p:tgtEl>
                                        <p:attrNameLst>
                                          <p:attrName>style.visibility</p:attrName>
                                        </p:attrNameLst>
                                      </p:cBhvr>
                                      <p:to>
                                        <p:strVal val="visible"/>
                                      </p:to>
                                    </p:set>
                                    <p:animEffect transition="in" filter="barn(inVertical)">
                                      <p:cBhvr>
                                        <p:cTn id="94" dur="500"/>
                                        <p:tgtEl>
                                          <p:spTgt spid="156"/>
                                        </p:tgtEl>
                                      </p:cBhvr>
                                    </p:animEffect>
                                  </p:childTnLst>
                                </p:cTn>
                              </p:par>
                              <p:par>
                                <p:cTn id="95" presetID="16" presetClass="entr" presetSubtype="21" fill="hold" nodeType="withEffect">
                                  <p:stCondLst>
                                    <p:cond delay="0"/>
                                  </p:stCondLst>
                                  <p:childTnLst>
                                    <p:set>
                                      <p:cBhvr>
                                        <p:cTn id="96" dur="1" fill="hold">
                                          <p:stCondLst>
                                            <p:cond delay="0"/>
                                          </p:stCondLst>
                                        </p:cTn>
                                        <p:tgtEl>
                                          <p:spTgt spid="157"/>
                                        </p:tgtEl>
                                        <p:attrNameLst>
                                          <p:attrName>style.visibility</p:attrName>
                                        </p:attrNameLst>
                                      </p:cBhvr>
                                      <p:to>
                                        <p:strVal val="visible"/>
                                      </p:to>
                                    </p:set>
                                    <p:animEffect transition="in" filter="barn(inVertical)">
                                      <p:cBhvr>
                                        <p:cTn id="97" dur="500"/>
                                        <p:tgtEl>
                                          <p:spTgt spid="157"/>
                                        </p:tgtEl>
                                      </p:cBhvr>
                                    </p:animEffect>
                                  </p:childTnLst>
                                </p:cTn>
                              </p:par>
                              <p:par>
                                <p:cTn id="98" presetID="16" presetClass="entr" presetSubtype="21" fill="hold" nodeType="withEffect">
                                  <p:stCondLst>
                                    <p:cond delay="0"/>
                                  </p:stCondLst>
                                  <p:childTnLst>
                                    <p:set>
                                      <p:cBhvr>
                                        <p:cTn id="99" dur="1" fill="hold">
                                          <p:stCondLst>
                                            <p:cond delay="0"/>
                                          </p:stCondLst>
                                        </p:cTn>
                                        <p:tgtEl>
                                          <p:spTgt spid="158"/>
                                        </p:tgtEl>
                                        <p:attrNameLst>
                                          <p:attrName>style.visibility</p:attrName>
                                        </p:attrNameLst>
                                      </p:cBhvr>
                                      <p:to>
                                        <p:strVal val="visible"/>
                                      </p:to>
                                    </p:set>
                                    <p:animEffect transition="in" filter="barn(inVertical)">
                                      <p:cBhvr>
                                        <p:cTn id="100" dur="500"/>
                                        <p:tgtEl>
                                          <p:spTgt spid="158"/>
                                        </p:tgtEl>
                                      </p:cBhvr>
                                    </p:animEffect>
                                  </p:childTnLst>
                                </p:cTn>
                              </p:par>
                              <p:par>
                                <p:cTn id="101" presetID="16" presetClass="entr" presetSubtype="21" fill="hold" nodeType="withEffect">
                                  <p:stCondLst>
                                    <p:cond delay="0"/>
                                  </p:stCondLst>
                                  <p:childTnLst>
                                    <p:set>
                                      <p:cBhvr>
                                        <p:cTn id="102" dur="1" fill="hold">
                                          <p:stCondLst>
                                            <p:cond delay="0"/>
                                          </p:stCondLst>
                                        </p:cTn>
                                        <p:tgtEl>
                                          <p:spTgt spid="159"/>
                                        </p:tgtEl>
                                        <p:attrNameLst>
                                          <p:attrName>style.visibility</p:attrName>
                                        </p:attrNameLst>
                                      </p:cBhvr>
                                      <p:to>
                                        <p:strVal val="visible"/>
                                      </p:to>
                                    </p:set>
                                    <p:animEffect transition="in" filter="barn(inVertical)">
                                      <p:cBhvr>
                                        <p:cTn id="103" dur="500"/>
                                        <p:tgtEl>
                                          <p:spTgt spid="159"/>
                                        </p:tgtEl>
                                      </p:cBhvr>
                                    </p:animEffect>
                                  </p:childTnLst>
                                </p:cTn>
                              </p:par>
                              <p:par>
                                <p:cTn id="104" presetID="16" presetClass="entr" presetSubtype="21" fill="hold" nodeType="withEffect">
                                  <p:stCondLst>
                                    <p:cond delay="0"/>
                                  </p:stCondLst>
                                  <p:childTnLst>
                                    <p:set>
                                      <p:cBhvr>
                                        <p:cTn id="105" dur="1" fill="hold">
                                          <p:stCondLst>
                                            <p:cond delay="0"/>
                                          </p:stCondLst>
                                        </p:cTn>
                                        <p:tgtEl>
                                          <p:spTgt spid="160"/>
                                        </p:tgtEl>
                                        <p:attrNameLst>
                                          <p:attrName>style.visibility</p:attrName>
                                        </p:attrNameLst>
                                      </p:cBhvr>
                                      <p:to>
                                        <p:strVal val="visible"/>
                                      </p:to>
                                    </p:set>
                                    <p:animEffect transition="in" filter="barn(inVertical)">
                                      <p:cBhvr>
                                        <p:cTn id="106" dur="500"/>
                                        <p:tgtEl>
                                          <p:spTgt spid="160"/>
                                        </p:tgtEl>
                                      </p:cBhvr>
                                    </p:animEffect>
                                  </p:childTnLst>
                                </p:cTn>
                              </p:par>
                              <p:par>
                                <p:cTn id="107" presetID="16" presetClass="entr" presetSubtype="21" fill="hold" nodeType="withEffect">
                                  <p:stCondLst>
                                    <p:cond delay="0"/>
                                  </p:stCondLst>
                                  <p:childTnLst>
                                    <p:set>
                                      <p:cBhvr>
                                        <p:cTn id="108" dur="1" fill="hold">
                                          <p:stCondLst>
                                            <p:cond delay="0"/>
                                          </p:stCondLst>
                                        </p:cTn>
                                        <p:tgtEl>
                                          <p:spTgt spid="161"/>
                                        </p:tgtEl>
                                        <p:attrNameLst>
                                          <p:attrName>style.visibility</p:attrName>
                                        </p:attrNameLst>
                                      </p:cBhvr>
                                      <p:to>
                                        <p:strVal val="visible"/>
                                      </p:to>
                                    </p:set>
                                    <p:animEffect transition="in" filter="barn(inVertical)">
                                      <p:cBhvr>
                                        <p:cTn id="109" dur="500"/>
                                        <p:tgtEl>
                                          <p:spTgt spid="161"/>
                                        </p:tgtEl>
                                      </p:cBhvr>
                                    </p:animEffect>
                                  </p:childTnLst>
                                </p:cTn>
                              </p:par>
                              <p:par>
                                <p:cTn id="110" presetID="16" presetClass="entr" presetSubtype="21" fill="hold" nodeType="withEffect">
                                  <p:stCondLst>
                                    <p:cond delay="0"/>
                                  </p:stCondLst>
                                  <p:childTnLst>
                                    <p:set>
                                      <p:cBhvr>
                                        <p:cTn id="111" dur="1" fill="hold">
                                          <p:stCondLst>
                                            <p:cond delay="0"/>
                                          </p:stCondLst>
                                        </p:cTn>
                                        <p:tgtEl>
                                          <p:spTgt spid="162"/>
                                        </p:tgtEl>
                                        <p:attrNameLst>
                                          <p:attrName>style.visibility</p:attrName>
                                        </p:attrNameLst>
                                      </p:cBhvr>
                                      <p:to>
                                        <p:strVal val="visible"/>
                                      </p:to>
                                    </p:set>
                                    <p:animEffect transition="in" filter="barn(inVertical)">
                                      <p:cBhvr>
                                        <p:cTn id="112" dur="500"/>
                                        <p:tgtEl>
                                          <p:spTgt spid="162"/>
                                        </p:tgtEl>
                                      </p:cBhvr>
                                    </p:animEffect>
                                  </p:childTnLst>
                                </p:cTn>
                              </p:par>
                              <p:par>
                                <p:cTn id="113" presetID="16" presetClass="entr" presetSubtype="21" fill="hold" nodeType="withEffect">
                                  <p:stCondLst>
                                    <p:cond delay="0"/>
                                  </p:stCondLst>
                                  <p:childTnLst>
                                    <p:set>
                                      <p:cBhvr>
                                        <p:cTn id="114" dur="1" fill="hold">
                                          <p:stCondLst>
                                            <p:cond delay="0"/>
                                          </p:stCondLst>
                                        </p:cTn>
                                        <p:tgtEl>
                                          <p:spTgt spid="169"/>
                                        </p:tgtEl>
                                        <p:attrNameLst>
                                          <p:attrName>style.visibility</p:attrName>
                                        </p:attrNameLst>
                                      </p:cBhvr>
                                      <p:to>
                                        <p:strVal val="visible"/>
                                      </p:to>
                                    </p:set>
                                    <p:animEffect transition="in" filter="barn(inVertical)">
                                      <p:cBhvr>
                                        <p:cTn id="115" dur="500"/>
                                        <p:tgtEl>
                                          <p:spTgt spid="169"/>
                                        </p:tgtEl>
                                      </p:cBhvr>
                                    </p:animEffect>
                                  </p:childTnLst>
                                </p:cTn>
                              </p:par>
                              <p:par>
                                <p:cTn id="116" presetID="16" presetClass="entr" presetSubtype="21" fill="hold" nodeType="withEffect">
                                  <p:stCondLst>
                                    <p:cond delay="0"/>
                                  </p:stCondLst>
                                  <p:childTnLst>
                                    <p:set>
                                      <p:cBhvr>
                                        <p:cTn id="117" dur="1" fill="hold">
                                          <p:stCondLst>
                                            <p:cond delay="0"/>
                                          </p:stCondLst>
                                        </p:cTn>
                                        <p:tgtEl>
                                          <p:spTgt spid="170"/>
                                        </p:tgtEl>
                                        <p:attrNameLst>
                                          <p:attrName>style.visibility</p:attrName>
                                        </p:attrNameLst>
                                      </p:cBhvr>
                                      <p:to>
                                        <p:strVal val="visible"/>
                                      </p:to>
                                    </p:set>
                                    <p:animEffect transition="in" filter="barn(inVertical)">
                                      <p:cBhvr>
                                        <p:cTn id="118" dur="500"/>
                                        <p:tgtEl>
                                          <p:spTgt spid="170"/>
                                        </p:tgtEl>
                                      </p:cBhvr>
                                    </p:animEffect>
                                  </p:childTnLst>
                                </p:cTn>
                              </p:par>
                              <p:par>
                                <p:cTn id="119" presetID="16" presetClass="entr" presetSubtype="21" fill="hold" nodeType="withEffect">
                                  <p:stCondLst>
                                    <p:cond delay="0"/>
                                  </p:stCondLst>
                                  <p:childTnLst>
                                    <p:set>
                                      <p:cBhvr>
                                        <p:cTn id="120" dur="1" fill="hold">
                                          <p:stCondLst>
                                            <p:cond delay="0"/>
                                          </p:stCondLst>
                                        </p:cTn>
                                        <p:tgtEl>
                                          <p:spTgt spid="171"/>
                                        </p:tgtEl>
                                        <p:attrNameLst>
                                          <p:attrName>style.visibility</p:attrName>
                                        </p:attrNameLst>
                                      </p:cBhvr>
                                      <p:to>
                                        <p:strVal val="visible"/>
                                      </p:to>
                                    </p:set>
                                    <p:animEffect transition="in" filter="barn(inVertical)">
                                      <p:cBhvr>
                                        <p:cTn id="121" dur="500"/>
                                        <p:tgtEl>
                                          <p:spTgt spid="171"/>
                                        </p:tgtEl>
                                      </p:cBhvr>
                                    </p:animEffect>
                                  </p:childTnLst>
                                </p:cTn>
                              </p:par>
                              <p:par>
                                <p:cTn id="122" presetID="16" presetClass="entr" presetSubtype="21" fill="hold" nodeType="withEffect">
                                  <p:stCondLst>
                                    <p:cond delay="0"/>
                                  </p:stCondLst>
                                  <p:childTnLst>
                                    <p:set>
                                      <p:cBhvr>
                                        <p:cTn id="123" dur="1" fill="hold">
                                          <p:stCondLst>
                                            <p:cond delay="0"/>
                                          </p:stCondLst>
                                        </p:cTn>
                                        <p:tgtEl>
                                          <p:spTgt spid="196"/>
                                        </p:tgtEl>
                                        <p:attrNameLst>
                                          <p:attrName>style.visibility</p:attrName>
                                        </p:attrNameLst>
                                      </p:cBhvr>
                                      <p:to>
                                        <p:strVal val="visible"/>
                                      </p:to>
                                    </p:set>
                                    <p:animEffect transition="in" filter="barn(inVertical)">
                                      <p:cBhvr>
                                        <p:cTn id="124" dur="500"/>
                                        <p:tgtEl>
                                          <p:spTgt spid="196"/>
                                        </p:tgtEl>
                                      </p:cBhvr>
                                    </p:animEffect>
                                  </p:childTnLst>
                                </p:cTn>
                              </p:par>
                              <p:par>
                                <p:cTn id="125" presetID="16" presetClass="entr" presetSubtype="21" fill="hold" nodeType="withEffect">
                                  <p:stCondLst>
                                    <p:cond delay="0"/>
                                  </p:stCondLst>
                                  <p:childTnLst>
                                    <p:set>
                                      <p:cBhvr>
                                        <p:cTn id="126" dur="1" fill="hold">
                                          <p:stCondLst>
                                            <p:cond delay="0"/>
                                          </p:stCondLst>
                                        </p:cTn>
                                        <p:tgtEl>
                                          <p:spTgt spid="197"/>
                                        </p:tgtEl>
                                        <p:attrNameLst>
                                          <p:attrName>style.visibility</p:attrName>
                                        </p:attrNameLst>
                                      </p:cBhvr>
                                      <p:to>
                                        <p:strVal val="visible"/>
                                      </p:to>
                                    </p:set>
                                    <p:animEffect transition="in" filter="barn(inVertical)">
                                      <p:cBhvr>
                                        <p:cTn id="127" dur="500"/>
                                        <p:tgtEl>
                                          <p:spTgt spid="197"/>
                                        </p:tgtEl>
                                      </p:cBhvr>
                                    </p:animEffect>
                                  </p:childTnLst>
                                </p:cTn>
                              </p:par>
                              <p:par>
                                <p:cTn id="128" presetID="16" presetClass="entr" presetSubtype="21" fill="hold" nodeType="withEffect">
                                  <p:stCondLst>
                                    <p:cond delay="0"/>
                                  </p:stCondLst>
                                  <p:childTnLst>
                                    <p:set>
                                      <p:cBhvr>
                                        <p:cTn id="129" dur="1" fill="hold">
                                          <p:stCondLst>
                                            <p:cond delay="0"/>
                                          </p:stCondLst>
                                        </p:cTn>
                                        <p:tgtEl>
                                          <p:spTgt spid="198"/>
                                        </p:tgtEl>
                                        <p:attrNameLst>
                                          <p:attrName>style.visibility</p:attrName>
                                        </p:attrNameLst>
                                      </p:cBhvr>
                                      <p:to>
                                        <p:strVal val="visible"/>
                                      </p:to>
                                    </p:set>
                                    <p:animEffect transition="in" filter="barn(inVertical)">
                                      <p:cBhvr>
                                        <p:cTn id="130" dur="500"/>
                                        <p:tgtEl>
                                          <p:spTgt spid="198"/>
                                        </p:tgtEl>
                                      </p:cBhvr>
                                    </p:animEffect>
                                  </p:childTnLst>
                                </p:cTn>
                              </p:par>
                              <p:par>
                                <p:cTn id="131" presetID="16" presetClass="entr" presetSubtype="21" fill="hold" nodeType="withEffect">
                                  <p:stCondLst>
                                    <p:cond delay="0"/>
                                  </p:stCondLst>
                                  <p:childTnLst>
                                    <p:set>
                                      <p:cBhvr>
                                        <p:cTn id="132" dur="1" fill="hold">
                                          <p:stCondLst>
                                            <p:cond delay="0"/>
                                          </p:stCondLst>
                                        </p:cTn>
                                        <p:tgtEl>
                                          <p:spTgt spid="199"/>
                                        </p:tgtEl>
                                        <p:attrNameLst>
                                          <p:attrName>style.visibility</p:attrName>
                                        </p:attrNameLst>
                                      </p:cBhvr>
                                      <p:to>
                                        <p:strVal val="visible"/>
                                      </p:to>
                                    </p:set>
                                    <p:animEffect transition="in" filter="barn(inVertical)">
                                      <p:cBhvr>
                                        <p:cTn id="133" dur="500"/>
                                        <p:tgtEl>
                                          <p:spTgt spid="199"/>
                                        </p:tgtEl>
                                      </p:cBhvr>
                                    </p:animEffect>
                                  </p:childTnLst>
                                </p:cTn>
                              </p:par>
                              <p:par>
                                <p:cTn id="134" presetID="16" presetClass="entr" presetSubtype="21" fill="hold" nodeType="withEffect">
                                  <p:stCondLst>
                                    <p:cond delay="0"/>
                                  </p:stCondLst>
                                  <p:childTnLst>
                                    <p:set>
                                      <p:cBhvr>
                                        <p:cTn id="135" dur="1" fill="hold">
                                          <p:stCondLst>
                                            <p:cond delay="0"/>
                                          </p:stCondLst>
                                        </p:cTn>
                                        <p:tgtEl>
                                          <p:spTgt spid="200"/>
                                        </p:tgtEl>
                                        <p:attrNameLst>
                                          <p:attrName>style.visibility</p:attrName>
                                        </p:attrNameLst>
                                      </p:cBhvr>
                                      <p:to>
                                        <p:strVal val="visible"/>
                                      </p:to>
                                    </p:set>
                                    <p:animEffect transition="in" filter="barn(inVertical)">
                                      <p:cBhvr>
                                        <p:cTn id="136" dur="500"/>
                                        <p:tgtEl>
                                          <p:spTgt spid="200"/>
                                        </p:tgtEl>
                                      </p:cBhvr>
                                    </p:animEffect>
                                  </p:childTnLst>
                                </p:cTn>
                              </p:par>
                              <p:par>
                                <p:cTn id="137" presetID="16" presetClass="entr" presetSubtype="21" fill="hold" nodeType="withEffect">
                                  <p:stCondLst>
                                    <p:cond delay="0"/>
                                  </p:stCondLst>
                                  <p:childTnLst>
                                    <p:set>
                                      <p:cBhvr>
                                        <p:cTn id="138" dur="1" fill="hold">
                                          <p:stCondLst>
                                            <p:cond delay="0"/>
                                          </p:stCondLst>
                                        </p:cTn>
                                        <p:tgtEl>
                                          <p:spTgt spid="201"/>
                                        </p:tgtEl>
                                        <p:attrNameLst>
                                          <p:attrName>style.visibility</p:attrName>
                                        </p:attrNameLst>
                                      </p:cBhvr>
                                      <p:to>
                                        <p:strVal val="visible"/>
                                      </p:to>
                                    </p:set>
                                    <p:animEffect transition="in" filter="barn(inVertical)">
                                      <p:cBhvr>
                                        <p:cTn id="139" dur="500"/>
                                        <p:tgtEl>
                                          <p:spTgt spid="201"/>
                                        </p:tgtEl>
                                      </p:cBhvr>
                                    </p:animEffect>
                                  </p:childTnLst>
                                </p:cTn>
                              </p:par>
                              <p:par>
                                <p:cTn id="140" presetID="16" presetClass="entr" presetSubtype="21" fill="hold" nodeType="withEffect">
                                  <p:stCondLst>
                                    <p:cond delay="0"/>
                                  </p:stCondLst>
                                  <p:childTnLst>
                                    <p:set>
                                      <p:cBhvr>
                                        <p:cTn id="141" dur="1" fill="hold">
                                          <p:stCondLst>
                                            <p:cond delay="0"/>
                                          </p:stCondLst>
                                        </p:cTn>
                                        <p:tgtEl>
                                          <p:spTgt spid="202"/>
                                        </p:tgtEl>
                                        <p:attrNameLst>
                                          <p:attrName>style.visibility</p:attrName>
                                        </p:attrNameLst>
                                      </p:cBhvr>
                                      <p:to>
                                        <p:strVal val="visible"/>
                                      </p:to>
                                    </p:set>
                                    <p:animEffect transition="in" filter="barn(inVertical)">
                                      <p:cBhvr>
                                        <p:cTn id="142" dur="500"/>
                                        <p:tgtEl>
                                          <p:spTgt spid="202"/>
                                        </p:tgtEl>
                                      </p:cBhvr>
                                    </p:animEffect>
                                  </p:childTnLst>
                                </p:cTn>
                              </p:par>
                              <p:par>
                                <p:cTn id="143" presetID="16" presetClass="entr" presetSubtype="21" fill="hold" nodeType="withEffect">
                                  <p:stCondLst>
                                    <p:cond delay="0"/>
                                  </p:stCondLst>
                                  <p:childTnLst>
                                    <p:set>
                                      <p:cBhvr>
                                        <p:cTn id="144" dur="1" fill="hold">
                                          <p:stCondLst>
                                            <p:cond delay="0"/>
                                          </p:stCondLst>
                                        </p:cTn>
                                        <p:tgtEl>
                                          <p:spTgt spid="208"/>
                                        </p:tgtEl>
                                        <p:attrNameLst>
                                          <p:attrName>style.visibility</p:attrName>
                                        </p:attrNameLst>
                                      </p:cBhvr>
                                      <p:to>
                                        <p:strVal val="visible"/>
                                      </p:to>
                                    </p:set>
                                    <p:animEffect transition="in" filter="barn(inVertical)">
                                      <p:cBhvr>
                                        <p:cTn id="145" dur="500"/>
                                        <p:tgtEl>
                                          <p:spTgt spid="208"/>
                                        </p:tgtEl>
                                      </p:cBhvr>
                                    </p:animEffect>
                                  </p:childTnLst>
                                </p:cTn>
                              </p:par>
                              <p:par>
                                <p:cTn id="146" presetID="16" presetClass="entr" presetSubtype="21" fill="hold" nodeType="withEffect">
                                  <p:stCondLst>
                                    <p:cond delay="0"/>
                                  </p:stCondLst>
                                  <p:childTnLst>
                                    <p:set>
                                      <p:cBhvr>
                                        <p:cTn id="147" dur="1" fill="hold">
                                          <p:stCondLst>
                                            <p:cond delay="0"/>
                                          </p:stCondLst>
                                        </p:cTn>
                                        <p:tgtEl>
                                          <p:spTgt spid="220"/>
                                        </p:tgtEl>
                                        <p:attrNameLst>
                                          <p:attrName>style.visibility</p:attrName>
                                        </p:attrNameLst>
                                      </p:cBhvr>
                                      <p:to>
                                        <p:strVal val="visible"/>
                                      </p:to>
                                    </p:set>
                                    <p:animEffect transition="in" filter="barn(inVertical)">
                                      <p:cBhvr>
                                        <p:cTn id="148" dur="500"/>
                                        <p:tgtEl>
                                          <p:spTgt spid="220"/>
                                        </p:tgtEl>
                                      </p:cBhvr>
                                    </p:animEffect>
                                  </p:childTnLst>
                                </p:cTn>
                              </p:par>
                              <p:par>
                                <p:cTn id="149" presetID="16" presetClass="entr" presetSubtype="21" fill="hold"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barn(inVertical)">
                                      <p:cBhvr>
                                        <p:cTn id="151" dur="500"/>
                                        <p:tgtEl>
                                          <p:spTgt spid="221"/>
                                        </p:tgtEl>
                                      </p:cBhvr>
                                    </p:animEffect>
                                  </p:childTnLst>
                                </p:cTn>
                              </p:par>
                              <p:par>
                                <p:cTn id="152" presetID="16" presetClass="entr" presetSubtype="21" fill="hold" nodeType="withEffect">
                                  <p:stCondLst>
                                    <p:cond delay="0"/>
                                  </p:stCondLst>
                                  <p:childTnLst>
                                    <p:set>
                                      <p:cBhvr>
                                        <p:cTn id="153" dur="1" fill="hold">
                                          <p:stCondLst>
                                            <p:cond delay="0"/>
                                          </p:stCondLst>
                                        </p:cTn>
                                        <p:tgtEl>
                                          <p:spTgt spid="222"/>
                                        </p:tgtEl>
                                        <p:attrNameLst>
                                          <p:attrName>style.visibility</p:attrName>
                                        </p:attrNameLst>
                                      </p:cBhvr>
                                      <p:to>
                                        <p:strVal val="visible"/>
                                      </p:to>
                                    </p:set>
                                    <p:animEffect transition="in" filter="barn(inVertical)">
                                      <p:cBhvr>
                                        <p:cTn id="154" dur="500"/>
                                        <p:tgtEl>
                                          <p:spTgt spid="222"/>
                                        </p:tgtEl>
                                      </p:cBhvr>
                                    </p:animEffect>
                                  </p:childTnLst>
                                </p:cTn>
                              </p:par>
                              <p:par>
                                <p:cTn id="155" presetID="16" presetClass="entr" presetSubtype="21" fill="hold" nodeType="withEffect">
                                  <p:stCondLst>
                                    <p:cond delay="0"/>
                                  </p:stCondLst>
                                  <p:childTnLst>
                                    <p:set>
                                      <p:cBhvr>
                                        <p:cTn id="156" dur="1" fill="hold">
                                          <p:stCondLst>
                                            <p:cond delay="0"/>
                                          </p:stCondLst>
                                        </p:cTn>
                                        <p:tgtEl>
                                          <p:spTgt spid="223"/>
                                        </p:tgtEl>
                                        <p:attrNameLst>
                                          <p:attrName>style.visibility</p:attrName>
                                        </p:attrNameLst>
                                      </p:cBhvr>
                                      <p:to>
                                        <p:strVal val="visible"/>
                                      </p:to>
                                    </p:set>
                                    <p:animEffect transition="in" filter="barn(inVertical)">
                                      <p:cBhvr>
                                        <p:cTn id="157" dur="500"/>
                                        <p:tgtEl>
                                          <p:spTgt spid="223"/>
                                        </p:tgtEl>
                                      </p:cBhvr>
                                    </p:animEffect>
                                  </p:childTnLst>
                                </p:cTn>
                              </p:par>
                              <p:par>
                                <p:cTn id="158" presetID="16" presetClass="entr" presetSubtype="21" fill="hold" nodeType="withEffect">
                                  <p:stCondLst>
                                    <p:cond delay="0"/>
                                  </p:stCondLst>
                                  <p:childTnLst>
                                    <p:set>
                                      <p:cBhvr>
                                        <p:cTn id="159" dur="1" fill="hold">
                                          <p:stCondLst>
                                            <p:cond delay="0"/>
                                          </p:stCondLst>
                                        </p:cTn>
                                        <p:tgtEl>
                                          <p:spTgt spid="224"/>
                                        </p:tgtEl>
                                        <p:attrNameLst>
                                          <p:attrName>style.visibility</p:attrName>
                                        </p:attrNameLst>
                                      </p:cBhvr>
                                      <p:to>
                                        <p:strVal val="visible"/>
                                      </p:to>
                                    </p:set>
                                    <p:animEffect transition="in" filter="barn(inVertical)">
                                      <p:cBhvr>
                                        <p:cTn id="160" dur="500"/>
                                        <p:tgtEl>
                                          <p:spTgt spid="224"/>
                                        </p:tgtEl>
                                      </p:cBhvr>
                                    </p:animEffect>
                                  </p:childTnLst>
                                </p:cTn>
                              </p:par>
                              <p:par>
                                <p:cTn id="161" presetID="16" presetClass="entr" presetSubtype="21" fill="hold" nodeType="withEffect">
                                  <p:stCondLst>
                                    <p:cond delay="0"/>
                                  </p:stCondLst>
                                  <p:childTnLst>
                                    <p:set>
                                      <p:cBhvr>
                                        <p:cTn id="162" dur="1" fill="hold">
                                          <p:stCondLst>
                                            <p:cond delay="0"/>
                                          </p:stCondLst>
                                        </p:cTn>
                                        <p:tgtEl>
                                          <p:spTgt spid="225"/>
                                        </p:tgtEl>
                                        <p:attrNameLst>
                                          <p:attrName>style.visibility</p:attrName>
                                        </p:attrNameLst>
                                      </p:cBhvr>
                                      <p:to>
                                        <p:strVal val="visible"/>
                                      </p:to>
                                    </p:set>
                                    <p:animEffect transition="in" filter="barn(inVertical)">
                                      <p:cBhvr>
                                        <p:cTn id="163" dur="500"/>
                                        <p:tgtEl>
                                          <p:spTgt spid="225"/>
                                        </p:tgtEl>
                                      </p:cBhvr>
                                    </p:animEffect>
                                  </p:childTnLst>
                                </p:cTn>
                              </p:par>
                              <p:par>
                                <p:cTn id="164" presetID="16" presetClass="entr" presetSubtype="21" fill="hold" nodeType="withEffect">
                                  <p:stCondLst>
                                    <p:cond delay="0"/>
                                  </p:stCondLst>
                                  <p:childTnLst>
                                    <p:set>
                                      <p:cBhvr>
                                        <p:cTn id="165" dur="1" fill="hold">
                                          <p:stCondLst>
                                            <p:cond delay="0"/>
                                          </p:stCondLst>
                                        </p:cTn>
                                        <p:tgtEl>
                                          <p:spTgt spid="226"/>
                                        </p:tgtEl>
                                        <p:attrNameLst>
                                          <p:attrName>style.visibility</p:attrName>
                                        </p:attrNameLst>
                                      </p:cBhvr>
                                      <p:to>
                                        <p:strVal val="visible"/>
                                      </p:to>
                                    </p:set>
                                    <p:animEffect transition="in" filter="barn(inVertical)">
                                      <p:cBhvr>
                                        <p:cTn id="166" dur="500"/>
                                        <p:tgtEl>
                                          <p:spTgt spid="226"/>
                                        </p:tgtEl>
                                      </p:cBhvr>
                                    </p:animEffect>
                                  </p:childTnLst>
                                </p:cTn>
                              </p:par>
                              <p:par>
                                <p:cTn id="167" presetID="16" presetClass="entr" presetSubtype="21" fill="hold" nodeType="withEffect">
                                  <p:stCondLst>
                                    <p:cond delay="0"/>
                                  </p:stCondLst>
                                  <p:childTnLst>
                                    <p:set>
                                      <p:cBhvr>
                                        <p:cTn id="168" dur="1" fill="hold">
                                          <p:stCondLst>
                                            <p:cond delay="0"/>
                                          </p:stCondLst>
                                        </p:cTn>
                                        <p:tgtEl>
                                          <p:spTgt spid="285"/>
                                        </p:tgtEl>
                                        <p:attrNameLst>
                                          <p:attrName>style.visibility</p:attrName>
                                        </p:attrNameLst>
                                      </p:cBhvr>
                                      <p:to>
                                        <p:strVal val="visible"/>
                                      </p:to>
                                    </p:set>
                                    <p:animEffect transition="in" filter="barn(inVertical)">
                                      <p:cBhvr>
                                        <p:cTn id="169" dur="500"/>
                                        <p:tgtEl>
                                          <p:spTgt spid="285"/>
                                        </p:tgtEl>
                                      </p:cBhvr>
                                    </p:animEffect>
                                  </p:childTnLst>
                                </p:cTn>
                              </p:par>
                              <p:par>
                                <p:cTn id="170" presetID="16" presetClass="entr" presetSubtype="21" fill="hold" nodeType="withEffect">
                                  <p:stCondLst>
                                    <p:cond delay="0"/>
                                  </p:stCondLst>
                                  <p:childTnLst>
                                    <p:set>
                                      <p:cBhvr>
                                        <p:cTn id="171" dur="1" fill="hold">
                                          <p:stCondLst>
                                            <p:cond delay="0"/>
                                          </p:stCondLst>
                                        </p:cTn>
                                        <p:tgtEl>
                                          <p:spTgt spid="294"/>
                                        </p:tgtEl>
                                        <p:attrNameLst>
                                          <p:attrName>style.visibility</p:attrName>
                                        </p:attrNameLst>
                                      </p:cBhvr>
                                      <p:to>
                                        <p:strVal val="visible"/>
                                      </p:to>
                                    </p:set>
                                    <p:animEffect transition="in" filter="barn(inVertical)">
                                      <p:cBhvr>
                                        <p:cTn id="172" dur="500"/>
                                        <p:tgtEl>
                                          <p:spTgt spid="294"/>
                                        </p:tgtEl>
                                      </p:cBhvr>
                                    </p:animEffect>
                                  </p:childTnLst>
                                </p:cTn>
                              </p:par>
                              <p:par>
                                <p:cTn id="173" presetID="16" presetClass="entr" presetSubtype="21" fill="hold" nodeType="withEffect">
                                  <p:stCondLst>
                                    <p:cond delay="0"/>
                                  </p:stCondLst>
                                  <p:childTnLst>
                                    <p:set>
                                      <p:cBhvr>
                                        <p:cTn id="174" dur="1" fill="hold">
                                          <p:stCondLst>
                                            <p:cond delay="0"/>
                                          </p:stCondLst>
                                        </p:cTn>
                                        <p:tgtEl>
                                          <p:spTgt spid="295"/>
                                        </p:tgtEl>
                                        <p:attrNameLst>
                                          <p:attrName>style.visibility</p:attrName>
                                        </p:attrNameLst>
                                      </p:cBhvr>
                                      <p:to>
                                        <p:strVal val="visible"/>
                                      </p:to>
                                    </p:set>
                                    <p:animEffect transition="in" filter="barn(inVertical)">
                                      <p:cBhvr>
                                        <p:cTn id="175" dur="500"/>
                                        <p:tgtEl>
                                          <p:spTgt spid="295"/>
                                        </p:tgtEl>
                                      </p:cBhvr>
                                    </p:animEffect>
                                  </p:childTnLst>
                                </p:cTn>
                              </p:par>
                              <p:par>
                                <p:cTn id="176" presetID="16" presetClass="entr" presetSubtype="21" fill="hold" nodeType="withEffect">
                                  <p:stCondLst>
                                    <p:cond delay="0"/>
                                  </p:stCondLst>
                                  <p:childTnLst>
                                    <p:set>
                                      <p:cBhvr>
                                        <p:cTn id="177" dur="1" fill="hold">
                                          <p:stCondLst>
                                            <p:cond delay="0"/>
                                          </p:stCondLst>
                                        </p:cTn>
                                        <p:tgtEl>
                                          <p:spTgt spid="296"/>
                                        </p:tgtEl>
                                        <p:attrNameLst>
                                          <p:attrName>style.visibility</p:attrName>
                                        </p:attrNameLst>
                                      </p:cBhvr>
                                      <p:to>
                                        <p:strVal val="visible"/>
                                      </p:to>
                                    </p:set>
                                    <p:animEffect transition="in" filter="barn(inVertical)">
                                      <p:cBhvr>
                                        <p:cTn id="178" dur="500"/>
                                        <p:tgtEl>
                                          <p:spTgt spid="296"/>
                                        </p:tgtEl>
                                      </p:cBhvr>
                                    </p:animEffect>
                                  </p:childTnLst>
                                </p:cTn>
                              </p:par>
                              <p:par>
                                <p:cTn id="179" presetID="16" presetClass="entr" presetSubtype="21" fill="hold" nodeType="withEffect">
                                  <p:stCondLst>
                                    <p:cond delay="0"/>
                                  </p:stCondLst>
                                  <p:childTnLst>
                                    <p:set>
                                      <p:cBhvr>
                                        <p:cTn id="180" dur="1" fill="hold">
                                          <p:stCondLst>
                                            <p:cond delay="0"/>
                                          </p:stCondLst>
                                        </p:cTn>
                                        <p:tgtEl>
                                          <p:spTgt spid="297"/>
                                        </p:tgtEl>
                                        <p:attrNameLst>
                                          <p:attrName>style.visibility</p:attrName>
                                        </p:attrNameLst>
                                      </p:cBhvr>
                                      <p:to>
                                        <p:strVal val="visible"/>
                                      </p:to>
                                    </p:set>
                                    <p:animEffect transition="in" filter="barn(inVertical)">
                                      <p:cBhvr>
                                        <p:cTn id="181" dur="500"/>
                                        <p:tgtEl>
                                          <p:spTgt spid="297"/>
                                        </p:tgtEl>
                                      </p:cBhvr>
                                    </p:animEffect>
                                  </p:childTnLst>
                                </p:cTn>
                              </p:par>
                              <p:par>
                                <p:cTn id="182" presetID="16" presetClass="entr" presetSubtype="21" fill="hold" nodeType="withEffect">
                                  <p:stCondLst>
                                    <p:cond delay="0"/>
                                  </p:stCondLst>
                                  <p:childTnLst>
                                    <p:set>
                                      <p:cBhvr>
                                        <p:cTn id="183" dur="1" fill="hold">
                                          <p:stCondLst>
                                            <p:cond delay="0"/>
                                          </p:stCondLst>
                                        </p:cTn>
                                        <p:tgtEl>
                                          <p:spTgt spid="307"/>
                                        </p:tgtEl>
                                        <p:attrNameLst>
                                          <p:attrName>style.visibility</p:attrName>
                                        </p:attrNameLst>
                                      </p:cBhvr>
                                      <p:to>
                                        <p:strVal val="visible"/>
                                      </p:to>
                                    </p:set>
                                    <p:animEffect transition="in" filter="barn(inVertical)">
                                      <p:cBhvr>
                                        <p:cTn id="184" dur="500"/>
                                        <p:tgtEl>
                                          <p:spTgt spid="307"/>
                                        </p:tgtEl>
                                      </p:cBhvr>
                                    </p:animEffect>
                                  </p:childTnLst>
                                </p:cTn>
                              </p:par>
                              <p:par>
                                <p:cTn id="185" presetID="16" presetClass="entr" presetSubtype="21" fill="hold" nodeType="withEffect">
                                  <p:stCondLst>
                                    <p:cond delay="0"/>
                                  </p:stCondLst>
                                  <p:childTnLst>
                                    <p:set>
                                      <p:cBhvr>
                                        <p:cTn id="186" dur="1" fill="hold">
                                          <p:stCondLst>
                                            <p:cond delay="0"/>
                                          </p:stCondLst>
                                        </p:cTn>
                                        <p:tgtEl>
                                          <p:spTgt spid="337"/>
                                        </p:tgtEl>
                                        <p:attrNameLst>
                                          <p:attrName>style.visibility</p:attrName>
                                        </p:attrNameLst>
                                      </p:cBhvr>
                                      <p:to>
                                        <p:strVal val="visible"/>
                                      </p:to>
                                    </p:set>
                                    <p:animEffect transition="in" filter="barn(inVertical)">
                                      <p:cBhvr>
                                        <p:cTn id="187" dur="500"/>
                                        <p:tgtEl>
                                          <p:spTgt spid="337"/>
                                        </p:tgtEl>
                                      </p:cBhvr>
                                    </p:animEffect>
                                  </p:childTnLst>
                                </p:cTn>
                              </p:par>
                              <p:par>
                                <p:cTn id="188" presetID="16" presetClass="entr" presetSubtype="21" fill="hold" nodeType="withEffect">
                                  <p:stCondLst>
                                    <p:cond delay="0"/>
                                  </p:stCondLst>
                                  <p:childTnLst>
                                    <p:set>
                                      <p:cBhvr>
                                        <p:cTn id="189" dur="1" fill="hold">
                                          <p:stCondLst>
                                            <p:cond delay="0"/>
                                          </p:stCondLst>
                                        </p:cTn>
                                        <p:tgtEl>
                                          <p:spTgt spid="338"/>
                                        </p:tgtEl>
                                        <p:attrNameLst>
                                          <p:attrName>style.visibility</p:attrName>
                                        </p:attrNameLst>
                                      </p:cBhvr>
                                      <p:to>
                                        <p:strVal val="visible"/>
                                      </p:to>
                                    </p:set>
                                    <p:animEffect transition="in" filter="barn(inVertical)">
                                      <p:cBhvr>
                                        <p:cTn id="190" dur="500"/>
                                        <p:tgtEl>
                                          <p:spTgt spid="338"/>
                                        </p:tgtEl>
                                      </p:cBhvr>
                                    </p:animEffect>
                                  </p:childTnLst>
                                </p:cTn>
                              </p:par>
                              <p:par>
                                <p:cTn id="191" presetID="16" presetClass="entr" presetSubtype="21" fill="hold" nodeType="withEffect">
                                  <p:stCondLst>
                                    <p:cond delay="0"/>
                                  </p:stCondLst>
                                  <p:childTnLst>
                                    <p:set>
                                      <p:cBhvr>
                                        <p:cTn id="192" dur="1" fill="hold">
                                          <p:stCondLst>
                                            <p:cond delay="0"/>
                                          </p:stCondLst>
                                        </p:cTn>
                                        <p:tgtEl>
                                          <p:spTgt spid="339"/>
                                        </p:tgtEl>
                                        <p:attrNameLst>
                                          <p:attrName>style.visibility</p:attrName>
                                        </p:attrNameLst>
                                      </p:cBhvr>
                                      <p:to>
                                        <p:strVal val="visible"/>
                                      </p:to>
                                    </p:set>
                                    <p:animEffect transition="in" filter="barn(inVertical)">
                                      <p:cBhvr>
                                        <p:cTn id="193" dur="500"/>
                                        <p:tgtEl>
                                          <p:spTgt spid="339"/>
                                        </p:tgtEl>
                                      </p:cBhvr>
                                    </p:animEffect>
                                  </p:childTnLst>
                                </p:cTn>
                              </p:par>
                              <p:par>
                                <p:cTn id="194" presetID="16" presetClass="entr" presetSubtype="21" fill="hold" nodeType="withEffect">
                                  <p:stCondLst>
                                    <p:cond delay="0"/>
                                  </p:stCondLst>
                                  <p:childTnLst>
                                    <p:set>
                                      <p:cBhvr>
                                        <p:cTn id="195" dur="1" fill="hold">
                                          <p:stCondLst>
                                            <p:cond delay="0"/>
                                          </p:stCondLst>
                                        </p:cTn>
                                        <p:tgtEl>
                                          <p:spTgt spid="340"/>
                                        </p:tgtEl>
                                        <p:attrNameLst>
                                          <p:attrName>style.visibility</p:attrName>
                                        </p:attrNameLst>
                                      </p:cBhvr>
                                      <p:to>
                                        <p:strVal val="visible"/>
                                      </p:to>
                                    </p:set>
                                    <p:animEffect transition="in" filter="barn(inVertical)">
                                      <p:cBhvr>
                                        <p:cTn id="196" dur="500"/>
                                        <p:tgtEl>
                                          <p:spTgt spid="340"/>
                                        </p:tgtEl>
                                      </p:cBhvr>
                                    </p:animEffect>
                                  </p:childTnLst>
                                </p:cTn>
                              </p:par>
                              <p:par>
                                <p:cTn id="197" presetID="16" presetClass="entr" presetSubtype="21" fill="hold" nodeType="withEffect">
                                  <p:stCondLst>
                                    <p:cond delay="0"/>
                                  </p:stCondLst>
                                  <p:childTnLst>
                                    <p:set>
                                      <p:cBhvr>
                                        <p:cTn id="198" dur="1" fill="hold">
                                          <p:stCondLst>
                                            <p:cond delay="0"/>
                                          </p:stCondLst>
                                        </p:cTn>
                                        <p:tgtEl>
                                          <p:spTgt spid="341"/>
                                        </p:tgtEl>
                                        <p:attrNameLst>
                                          <p:attrName>style.visibility</p:attrName>
                                        </p:attrNameLst>
                                      </p:cBhvr>
                                      <p:to>
                                        <p:strVal val="visible"/>
                                      </p:to>
                                    </p:set>
                                    <p:animEffect transition="in" filter="barn(inVertical)">
                                      <p:cBhvr>
                                        <p:cTn id="199" dur="500"/>
                                        <p:tgtEl>
                                          <p:spTgt spid="341"/>
                                        </p:tgtEl>
                                      </p:cBhvr>
                                    </p:animEffect>
                                  </p:childTnLst>
                                </p:cTn>
                              </p:par>
                              <p:par>
                                <p:cTn id="200" presetID="16" presetClass="entr" presetSubtype="21" fill="hold" nodeType="withEffect">
                                  <p:stCondLst>
                                    <p:cond delay="0"/>
                                  </p:stCondLst>
                                  <p:childTnLst>
                                    <p:set>
                                      <p:cBhvr>
                                        <p:cTn id="201" dur="1" fill="hold">
                                          <p:stCondLst>
                                            <p:cond delay="0"/>
                                          </p:stCondLst>
                                        </p:cTn>
                                        <p:tgtEl>
                                          <p:spTgt spid="342"/>
                                        </p:tgtEl>
                                        <p:attrNameLst>
                                          <p:attrName>style.visibility</p:attrName>
                                        </p:attrNameLst>
                                      </p:cBhvr>
                                      <p:to>
                                        <p:strVal val="visible"/>
                                      </p:to>
                                    </p:set>
                                    <p:animEffect transition="in" filter="barn(inVertical)">
                                      <p:cBhvr>
                                        <p:cTn id="202" dur="500"/>
                                        <p:tgtEl>
                                          <p:spTgt spid="342"/>
                                        </p:tgtEl>
                                      </p:cBhvr>
                                    </p:animEffect>
                                  </p:childTnLst>
                                </p:cTn>
                              </p:par>
                              <p:par>
                                <p:cTn id="203" presetID="16" presetClass="entr" presetSubtype="21" fill="hold" nodeType="withEffect">
                                  <p:stCondLst>
                                    <p:cond delay="0"/>
                                  </p:stCondLst>
                                  <p:childTnLst>
                                    <p:set>
                                      <p:cBhvr>
                                        <p:cTn id="204" dur="1" fill="hold">
                                          <p:stCondLst>
                                            <p:cond delay="0"/>
                                          </p:stCondLst>
                                        </p:cTn>
                                        <p:tgtEl>
                                          <p:spTgt spid="353"/>
                                        </p:tgtEl>
                                        <p:attrNameLst>
                                          <p:attrName>style.visibility</p:attrName>
                                        </p:attrNameLst>
                                      </p:cBhvr>
                                      <p:to>
                                        <p:strVal val="visible"/>
                                      </p:to>
                                    </p:set>
                                    <p:animEffect transition="in" filter="barn(inVertical)">
                                      <p:cBhvr>
                                        <p:cTn id="205" dur="500"/>
                                        <p:tgtEl>
                                          <p:spTgt spid="353"/>
                                        </p:tgtEl>
                                      </p:cBhvr>
                                    </p:animEffect>
                                  </p:childTnLst>
                                </p:cTn>
                              </p:par>
                              <p:par>
                                <p:cTn id="206" presetID="16" presetClass="entr" presetSubtype="21" fill="hold" nodeType="withEffect">
                                  <p:stCondLst>
                                    <p:cond delay="0"/>
                                  </p:stCondLst>
                                  <p:childTnLst>
                                    <p:set>
                                      <p:cBhvr>
                                        <p:cTn id="207" dur="1" fill="hold">
                                          <p:stCondLst>
                                            <p:cond delay="0"/>
                                          </p:stCondLst>
                                        </p:cTn>
                                        <p:tgtEl>
                                          <p:spTgt spid="362"/>
                                        </p:tgtEl>
                                        <p:attrNameLst>
                                          <p:attrName>style.visibility</p:attrName>
                                        </p:attrNameLst>
                                      </p:cBhvr>
                                      <p:to>
                                        <p:strVal val="visible"/>
                                      </p:to>
                                    </p:set>
                                    <p:animEffect transition="in" filter="barn(inVertical)">
                                      <p:cBhvr>
                                        <p:cTn id="208" dur="500"/>
                                        <p:tgtEl>
                                          <p:spTgt spid="362"/>
                                        </p:tgtEl>
                                      </p:cBhvr>
                                    </p:animEffect>
                                  </p:childTnLst>
                                </p:cTn>
                              </p:par>
                              <p:par>
                                <p:cTn id="209" presetID="16" presetClass="entr" presetSubtype="21" fill="hold" nodeType="withEffect">
                                  <p:stCondLst>
                                    <p:cond delay="0"/>
                                  </p:stCondLst>
                                  <p:childTnLst>
                                    <p:set>
                                      <p:cBhvr>
                                        <p:cTn id="210" dur="1" fill="hold">
                                          <p:stCondLst>
                                            <p:cond delay="0"/>
                                          </p:stCondLst>
                                        </p:cTn>
                                        <p:tgtEl>
                                          <p:spTgt spid="363"/>
                                        </p:tgtEl>
                                        <p:attrNameLst>
                                          <p:attrName>style.visibility</p:attrName>
                                        </p:attrNameLst>
                                      </p:cBhvr>
                                      <p:to>
                                        <p:strVal val="visible"/>
                                      </p:to>
                                    </p:set>
                                    <p:animEffect transition="in" filter="barn(inVertical)">
                                      <p:cBhvr>
                                        <p:cTn id="211" dur="500"/>
                                        <p:tgtEl>
                                          <p:spTgt spid="363"/>
                                        </p:tgtEl>
                                      </p:cBhvr>
                                    </p:animEffect>
                                  </p:childTnLst>
                                </p:cTn>
                              </p:par>
                              <p:par>
                                <p:cTn id="212" presetID="16" presetClass="entr" presetSubtype="21" fill="hold" nodeType="withEffect">
                                  <p:stCondLst>
                                    <p:cond delay="0"/>
                                  </p:stCondLst>
                                  <p:childTnLst>
                                    <p:set>
                                      <p:cBhvr>
                                        <p:cTn id="213" dur="1" fill="hold">
                                          <p:stCondLst>
                                            <p:cond delay="0"/>
                                          </p:stCondLst>
                                        </p:cTn>
                                        <p:tgtEl>
                                          <p:spTgt spid="364"/>
                                        </p:tgtEl>
                                        <p:attrNameLst>
                                          <p:attrName>style.visibility</p:attrName>
                                        </p:attrNameLst>
                                      </p:cBhvr>
                                      <p:to>
                                        <p:strVal val="visible"/>
                                      </p:to>
                                    </p:set>
                                    <p:animEffect transition="in" filter="barn(inVertical)">
                                      <p:cBhvr>
                                        <p:cTn id="214" dur="500"/>
                                        <p:tgtEl>
                                          <p:spTgt spid="364"/>
                                        </p:tgtEl>
                                      </p:cBhvr>
                                    </p:animEffect>
                                  </p:childTnLst>
                                </p:cTn>
                              </p:par>
                              <p:par>
                                <p:cTn id="215" presetID="16" presetClass="entr" presetSubtype="21" fill="hold" nodeType="withEffect">
                                  <p:stCondLst>
                                    <p:cond delay="0"/>
                                  </p:stCondLst>
                                  <p:childTnLst>
                                    <p:set>
                                      <p:cBhvr>
                                        <p:cTn id="216" dur="1" fill="hold">
                                          <p:stCondLst>
                                            <p:cond delay="0"/>
                                          </p:stCondLst>
                                        </p:cTn>
                                        <p:tgtEl>
                                          <p:spTgt spid="365"/>
                                        </p:tgtEl>
                                        <p:attrNameLst>
                                          <p:attrName>style.visibility</p:attrName>
                                        </p:attrNameLst>
                                      </p:cBhvr>
                                      <p:to>
                                        <p:strVal val="visible"/>
                                      </p:to>
                                    </p:set>
                                    <p:animEffect transition="in" filter="barn(inVertical)">
                                      <p:cBhvr>
                                        <p:cTn id="217" dur="500"/>
                                        <p:tgtEl>
                                          <p:spTgt spid="365"/>
                                        </p:tgtEl>
                                      </p:cBhvr>
                                    </p:animEffect>
                                  </p:childTnLst>
                                </p:cTn>
                              </p:par>
                              <p:par>
                                <p:cTn id="218" presetID="16" presetClass="entr" presetSubtype="21" fill="hold" nodeType="withEffect">
                                  <p:stCondLst>
                                    <p:cond delay="0"/>
                                  </p:stCondLst>
                                  <p:childTnLst>
                                    <p:set>
                                      <p:cBhvr>
                                        <p:cTn id="219" dur="1" fill="hold">
                                          <p:stCondLst>
                                            <p:cond delay="0"/>
                                          </p:stCondLst>
                                        </p:cTn>
                                        <p:tgtEl>
                                          <p:spTgt spid="366"/>
                                        </p:tgtEl>
                                        <p:attrNameLst>
                                          <p:attrName>style.visibility</p:attrName>
                                        </p:attrNameLst>
                                      </p:cBhvr>
                                      <p:to>
                                        <p:strVal val="visible"/>
                                      </p:to>
                                    </p:set>
                                    <p:animEffect transition="in" filter="barn(inVertical)">
                                      <p:cBhvr>
                                        <p:cTn id="220" dur="500"/>
                                        <p:tgtEl>
                                          <p:spTgt spid="366"/>
                                        </p:tgtEl>
                                      </p:cBhvr>
                                    </p:animEffect>
                                  </p:childTnLst>
                                </p:cTn>
                              </p:par>
                              <p:par>
                                <p:cTn id="221" presetID="16" presetClass="entr" presetSubtype="21" fill="hold" nodeType="withEffect">
                                  <p:stCondLst>
                                    <p:cond delay="0"/>
                                  </p:stCondLst>
                                  <p:childTnLst>
                                    <p:set>
                                      <p:cBhvr>
                                        <p:cTn id="222" dur="1" fill="hold">
                                          <p:stCondLst>
                                            <p:cond delay="0"/>
                                          </p:stCondLst>
                                        </p:cTn>
                                        <p:tgtEl>
                                          <p:spTgt spid="367"/>
                                        </p:tgtEl>
                                        <p:attrNameLst>
                                          <p:attrName>style.visibility</p:attrName>
                                        </p:attrNameLst>
                                      </p:cBhvr>
                                      <p:to>
                                        <p:strVal val="visible"/>
                                      </p:to>
                                    </p:set>
                                    <p:animEffect transition="in" filter="barn(inVertical)">
                                      <p:cBhvr>
                                        <p:cTn id="223" dur="500"/>
                                        <p:tgtEl>
                                          <p:spTgt spid="367"/>
                                        </p:tgtEl>
                                      </p:cBhvr>
                                    </p:animEffect>
                                  </p:childTnLst>
                                </p:cTn>
                              </p:par>
                              <p:par>
                                <p:cTn id="224" presetID="16" presetClass="entr" presetSubtype="21" fill="hold" nodeType="withEffect">
                                  <p:stCondLst>
                                    <p:cond delay="0"/>
                                  </p:stCondLst>
                                  <p:childTnLst>
                                    <p:set>
                                      <p:cBhvr>
                                        <p:cTn id="225" dur="1" fill="hold">
                                          <p:stCondLst>
                                            <p:cond delay="0"/>
                                          </p:stCondLst>
                                        </p:cTn>
                                        <p:tgtEl>
                                          <p:spTgt spid="378"/>
                                        </p:tgtEl>
                                        <p:attrNameLst>
                                          <p:attrName>style.visibility</p:attrName>
                                        </p:attrNameLst>
                                      </p:cBhvr>
                                      <p:to>
                                        <p:strVal val="visible"/>
                                      </p:to>
                                    </p:set>
                                    <p:animEffect transition="in" filter="barn(inVertical)">
                                      <p:cBhvr>
                                        <p:cTn id="226" dur="500"/>
                                        <p:tgtEl>
                                          <p:spTgt spid="378"/>
                                        </p:tgtEl>
                                      </p:cBhvr>
                                    </p:animEffect>
                                  </p:childTnLst>
                                </p:cTn>
                              </p:par>
                              <p:par>
                                <p:cTn id="227" presetID="16" presetClass="entr" presetSubtype="21" fill="hold" nodeType="withEffect">
                                  <p:stCondLst>
                                    <p:cond delay="0"/>
                                  </p:stCondLst>
                                  <p:childTnLst>
                                    <p:set>
                                      <p:cBhvr>
                                        <p:cTn id="228" dur="1" fill="hold">
                                          <p:stCondLst>
                                            <p:cond delay="0"/>
                                          </p:stCondLst>
                                        </p:cTn>
                                        <p:tgtEl>
                                          <p:spTgt spid="379"/>
                                        </p:tgtEl>
                                        <p:attrNameLst>
                                          <p:attrName>style.visibility</p:attrName>
                                        </p:attrNameLst>
                                      </p:cBhvr>
                                      <p:to>
                                        <p:strVal val="visible"/>
                                      </p:to>
                                    </p:set>
                                    <p:animEffect transition="in" filter="barn(inVertical)">
                                      <p:cBhvr>
                                        <p:cTn id="229" dur="500"/>
                                        <p:tgtEl>
                                          <p:spTgt spid="379"/>
                                        </p:tgtEl>
                                      </p:cBhvr>
                                    </p:animEffect>
                                  </p:childTnLst>
                                </p:cTn>
                              </p:par>
                              <p:par>
                                <p:cTn id="230" presetID="16" presetClass="entr" presetSubtype="21" fill="hold" nodeType="withEffect">
                                  <p:stCondLst>
                                    <p:cond delay="0"/>
                                  </p:stCondLst>
                                  <p:childTnLst>
                                    <p:set>
                                      <p:cBhvr>
                                        <p:cTn id="231" dur="1" fill="hold">
                                          <p:stCondLst>
                                            <p:cond delay="0"/>
                                          </p:stCondLst>
                                        </p:cTn>
                                        <p:tgtEl>
                                          <p:spTgt spid="380"/>
                                        </p:tgtEl>
                                        <p:attrNameLst>
                                          <p:attrName>style.visibility</p:attrName>
                                        </p:attrNameLst>
                                      </p:cBhvr>
                                      <p:to>
                                        <p:strVal val="visible"/>
                                      </p:to>
                                    </p:set>
                                    <p:animEffect transition="in" filter="barn(inVertical)">
                                      <p:cBhvr>
                                        <p:cTn id="232" dur="500"/>
                                        <p:tgtEl>
                                          <p:spTgt spid="380"/>
                                        </p:tgtEl>
                                      </p:cBhvr>
                                    </p:animEffect>
                                  </p:childTnLst>
                                </p:cTn>
                              </p:par>
                              <p:par>
                                <p:cTn id="233" presetID="16" presetClass="entr" presetSubtype="21" fill="hold" nodeType="withEffect">
                                  <p:stCondLst>
                                    <p:cond delay="0"/>
                                  </p:stCondLst>
                                  <p:childTnLst>
                                    <p:set>
                                      <p:cBhvr>
                                        <p:cTn id="234" dur="1" fill="hold">
                                          <p:stCondLst>
                                            <p:cond delay="0"/>
                                          </p:stCondLst>
                                        </p:cTn>
                                        <p:tgtEl>
                                          <p:spTgt spid="381"/>
                                        </p:tgtEl>
                                        <p:attrNameLst>
                                          <p:attrName>style.visibility</p:attrName>
                                        </p:attrNameLst>
                                      </p:cBhvr>
                                      <p:to>
                                        <p:strVal val="visible"/>
                                      </p:to>
                                    </p:set>
                                    <p:animEffect transition="in" filter="barn(inVertical)">
                                      <p:cBhvr>
                                        <p:cTn id="235" dur="500"/>
                                        <p:tgtEl>
                                          <p:spTgt spid="381"/>
                                        </p:tgtEl>
                                      </p:cBhvr>
                                    </p:animEffect>
                                  </p:childTnLst>
                                </p:cTn>
                              </p:par>
                              <p:par>
                                <p:cTn id="236" presetID="16" presetClass="entr" presetSubtype="21" fill="hold" nodeType="withEffect">
                                  <p:stCondLst>
                                    <p:cond delay="0"/>
                                  </p:stCondLst>
                                  <p:childTnLst>
                                    <p:set>
                                      <p:cBhvr>
                                        <p:cTn id="237" dur="1" fill="hold">
                                          <p:stCondLst>
                                            <p:cond delay="0"/>
                                          </p:stCondLst>
                                        </p:cTn>
                                        <p:tgtEl>
                                          <p:spTgt spid="388"/>
                                        </p:tgtEl>
                                        <p:attrNameLst>
                                          <p:attrName>style.visibility</p:attrName>
                                        </p:attrNameLst>
                                      </p:cBhvr>
                                      <p:to>
                                        <p:strVal val="visible"/>
                                      </p:to>
                                    </p:set>
                                    <p:animEffect transition="in" filter="barn(inVertical)">
                                      <p:cBhvr>
                                        <p:cTn id="238" dur="500"/>
                                        <p:tgtEl>
                                          <p:spTgt spid="388"/>
                                        </p:tgtEl>
                                      </p:cBhvr>
                                    </p:animEffect>
                                  </p:childTnLst>
                                </p:cTn>
                              </p:par>
                              <p:par>
                                <p:cTn id="239" presetID="16" presetClass="entr" presetSubtype="21" fill="hold" nodeType="withEffect">
                                  <p:stCondLst>
                                    <p:cond delay="0"/>
                                  </p:stCondLst>
                                  <p:childTnLst>
                                    <p:set>
                                      <p:cBhvr>
                                        <p:cTn id="240" dur="1" fill="hold">
                                          <p:stCondLst>
                                            <p:cond delay="0"/>
                                          </p:stCondLst>
                                        </p:cTn>
                                        <p:tgtEl>
                                          <p:spTgt spid="389"/>
                                        </p:tgtEl>
                                        <p:attrNameLst>
                                          <p:attrName>style.visibility</p:attrName>
                                        </p:attrNameLst>
                                      </p:cBhvr>
                                      <p:to>
                                        <p:strVal val="visible"/>
                                      </p:to>
                                    </p:set>
                                    <p:animEffect transition="in" filter="barn(inVertical)">
                                      <p:cBhvr>
                                        <p:cTn id="241" dur="500"/>
                                        <p:tgtEl>
                                          <p:spTgt spid="389"/>
                                        </p:tgtEl>
                                      </p:cBhvr>
                                    </p:animEffect>
                                  </p:childTnLst>
                                </p:cTn>
                              </p:par>
                              <p:par>
                                <p:cTn id="242" presetID="16" presetClass="entr" presetSubtype="21" fill="hold" nodeType="withEffect">
                                  <p:stCondLst>
                                    <p:cond delay="0"/>
                                  </p:stCondLst>
                                  <p:childTnLst>
                                    <p:set>
                                      <p:cBhvr>
                                        <p:cTn id="243" dur="1" fill="hold">
                                          <p:stCondLst>
                                            <p:cond delay="0"/>
                                          </p:stCondLst>
                                        </p:cTn>
                                        <p:tgtEl>
                                          <p:spTgt spid="390"/>
                                        </p:tgtEl>
                                        <p:attrNameLst>
                                          <p:attrName>style.visibility</p:attrName>
                                        </p:attrNameLst>
                                      </p:cBhvr>
                                      <p:to>
                                        <p:strVal val="visible"/>
                                      </p:to>
                                    </p:set>
                                    <p:animEffect transition="in" filter="barn(inVertical)">
                                      <p:cBhvr>
                                        <p:cTn id="244" dur="500"/>
                                        <p:tgtEl>
                                          <p:spTgt spid="390"/>
                                        </p:tgtEl>
                                      </p:cBhvr>
                                    </p:animEffect>
                                  </p:childTnLst>
                                </p:cTn>
                              </p:par>
                              <p:par>
                                <p:cTn id="245" presetID="16" presetClass="entr" presetSubtype="21" fill="hold" nodeType="withEffect">
                                  <p:stCondLst>
                                    <p:cond delay="0"/>
                                  </p:stCondLst>
                                  <p:childTnLst>
                                    <p:set>
                                      <p:cBhvr>
                                        <p:cTn id="246" dur="1" fill="hold">
                                          <p:stCondLst>
                                            <p:cond delay="0"/>
                                          </p:stCondLst>
                                        </p:cTn>
                                        <p:tgtEl>
                                          <p:spTgt spid="391"/>
                                        </p:tgtEl>
                                        <p:attrNameLst>
                                          <p:attrName>style.visibility</p:attrName>
                                        </p:attrNameLst>
                                      </p:cBhvr>
                                      <p:to>
                                        <p:strVal val="visible"/>
                                      </p:to>
                                    </p:set>
                                    <p:animEffect transition="in" filter="barn(inVertical)">
                                      <p:cBhvr>
                                        <p:cTn id="247" dur="500"/>
                                        <p:tgtEl>
                                          <p:spTgt spid="391"/>
                                        </p:tgtEl>
                                      </p:cBhvr>
                                    </p:animEffect>
                                  </p:childTnLst>
                                </p:cTn>
                              </p:par>
                              <p:par>
                                <p:cTn id="248" presetID="16" presetClass="entr" presetSubtype="21" fill="hold" nodeType="withEffect">
                                  <p:stCondLst>
                                    <p:cond delay="0"/>
                                  </p:stCondLst>
                                  <p:childTnLst>
                                    <p:set>
                                      <p:cBhvr>
                                        <p:cTn id="249" dur="1" fill="hold">
                                          <p:stCondLst>
                                            <p:cond delay="0"/>
                                          </p:stCondLst>
                                        </p:cTn>
                                        <p:tgtEl>
                                          <p:spTgt spid="392"/>
                                        </p:tgtEl>
                                        <p:attrNameLst>
                                          <p:attrName>style.visibility</p:attrName>
                                        </p:attrNameLst>
                                      </p:cBhvr>
                                      <p:to>
                                        <p:strVal val="visible"/>
                                      </p:to>
                                    </p:set>
                                    <p:animEffect transition="in" filter="barn(inVertical)">
                                      <p:cBhvr>
                                        <p:cTn id="250" dur="500"/>
                                        <p:tgtEl>
                                          <p:spTgt spid="392"/>
                                        </p:tgtEl>
                                      </p:cBhvr>
                                    </p:animEffect>
                                  </p:childTnLst>
                                </p:cTn>
                              </p:par>
                              <p:par>
                                <p:cTn id="251" presetID="16" presetClass="entr" presetSubtype="21" fill="hold" nodeType="withEffect">
                                  <p:stCondLst>
                                    <p:cond delay="0"/>
                                  </p:stCondLst>
                                  <p:childTnLst>
                                    <p:set>
                                      <p:cBhvr>
                                        <p:cTn id="252" dur="1" fill="hold">
                                          <p:stCondLst>
                                            <p:cond delay="0"/>
                                          </p:stCondLst>
                                        </p:cTn>
                                        <p:tgtEl>
                                          <p:spTgt spid="403"/>
                                        </p:tgtEl>
                                        <p:attrNameLst>
                                          <p:attrName>style.visibility</p:attrName>
                                        </p:attrNameLst>
                                      </p:cBhvr>
                                      <p:to>
                                        <p:strVal val="visible"/>
                                      </p:to>
                                    </p:set>
                                    <p:animEffect transition="in" filter="barn(inVertical)">
                                      <p:cBhvr>
                                        <p:cTn id="253" dur="500"/>
                                        <p:tgtEl>
                                          <p:spTgt spid="403"/>
                                        </p:tgtEl>
                                      </p:cBhvr>
                                    </p:animEffect>
                                  </p:childTnLst>
                                </p:cTn>
                              </p:par>
                              <p:par>
                                <p:cTn id="254" presetID="16" presetClass="entr" presetSubtype="21" fill="hold" nodeType="withEffect">
                                  <p:stCondLst>
                                    <p:cond delay="0"/>
                                  </p:stCondLst>
                                  <p:childTnLst>
                                    <p:set>
                                      <p:cBhvr>
                                        <p:cTn id="255" dur="1" fill="hold">
                                          <p:stCondLst>
                                            <p:cond delay="0"/>
                                          </p:stCondLst>
                                        </p:cTn>
                                        <p:tgtEl>
                                          <p:spTgt spid="404"/>
                                        </p:tgtEl>
                                        <p:attrNameLst>
                                          <p:attrName>style.visibility</p:attrName>
                                        </p:attrNameLst>
                                      </p:cBhvr>
                                      <p:to>
                                        <p:strVal val="visible"/>
                                      </p:to>
                                    </p:set>
                                    <p:animEffect transition="in" filter="barn(inVertical)">
                                      <p:cBhvr>
                                        <p:cTn id="256" dur="500"/>
                                        <p:tgtEl>
                                          <p:spTgt spid="404"/>
                                        </p:tgtEl>
                                      </p:cBhvr>
                                    </p:animEffect>
                                  </p:childTnLst>
                                </p:cTn>
                              </p:par>
                              <p:par>
                                <p:cTn id="257" presetID="16" presetClass="entr" presetSubtype="21" fill="hold" nodeType="withEffect">
                                  <p:stCondLst>
                                    <p:cond delay="0"/>
                                  </p:stCondLst>
                                  <p:childTnLst>
                                    <p:set>
                                      <p:cBhvr>
                                        <p:cTn id="258" dur="1" fill="hold">
                                          <p:stCondLst>
                                            <p:cond delay="0"/>
                                          </p:stCondLst>
                                        </p:cTn>
                                        <p:tgtEl>
                                          <p:spTgt spid="405"/>
                                        </p:tgtEl>
                                        <p:attrNameLst>
                                          <p:attrName>style.visibility</p:attrName>
                                        </p:attrNameLst>
                                      </p:cBhvr>
                                      <p:to>
                                        <p:strVal val="visible"/>
                                      </p:to>
                                    </p:set>
                                    <p:animEffect transition="in" filter="barn(inVertical)">
                                      <p:cBhvr>
                                        <p:cTn id="259" dur="500"/>
                                        <p:tgtEl>
                                          <p:spTgt spid="405"/>
                                        </p:tgtEl>
                                      </p:cBhvr>
                                    </p:animEffect>
                                  </p:childTnLst>
                                </p:cTn>
                              </p:par>
                              <p:par>
                                <p:cTn id="260" presetID="16" presetClass="entr" presetSubtype="21" fill="hold" nodeType="withEffect">
                                  <p:stCondLst>
                                    <p:cond delay="0"/>
                                  </p:stCondLst>
                                  <p:childTnLst>
                                    <p:set>
                                      <p:cBhvr>
                                        <p:cTn id="261" dur="1" fill="hold">
                                          <p:stCondLst>
                                            <p:cond delay="0"/>
                                          </p:stCondLst>
                                        </p:cTn>
                                        <p:tgtEl>
                                          <p:spTgt spid="406"/>
                                        </p:tgtEl>
                                        <p:attrNameLst>
                                          <p:attrName>style.visibility</p:attrName>
                                        </p:attrNameLst>
                                      </p:cBhvr>
                                      <p:to>
                                        <p:strVal val="visible"/>
                                      </p:to>
                                    </p:set>
                                    <p:animEffect transition="in" filter="barn(inVertical)">
                                      <p:cBhvr>
                                        <p:cTn id="262" dur="500"/>
                                        <p:tgtEl>
                                          <p:spTgt spid="406"/>
                                        </p:tgtEl>
                                      </p:cBhvr>
                                    </p:animEffect>
                                  </p:childTnLst>
                                </p:cTn>
                              </p:par>
                              <p:par>
                                <p:cTn id="263" presetID="16" presetClass="entr" presetSubtype="21" fill="hold" nodeType="withEffect">
                                  <p:stCondLst>
                                    <p:cond delay="0"/>
                                  </p:stCondLst>
                                  <p:childTnLst>
                                    <p:set>
                                      <p:cBhvr>
                                        <p:cTn id="264" dur="1" fill="hold">
                                          <p:stCondLst>
                                            <p:cond delay="0"/>
                                          </p:stCondLst>
                                        </p:cTn>
                                        <p:tgtEl>
                                          <p:spTgt spid="431"/>
                                        </p:tgtEl>
                                        <p:attrNameLst>
                                          <p:attrName>style.visibility</p:attrName>
                                        </p:attrNameLst>
                                      </p:cBhvr>
                                      <p:to>
                                        <p:strVal val="visible"/>
                                      </p:to>
                                    </p:set>
                                    <p:animEffect transition="in" filter="barn(inVertical)">
                                      <p:cBhvr>
                                        <p:cTn id="265" dur="500"/>
                                        <p:tgtEl>
                                          <p:spTgt spid="431"/>
                                        </p:tgtEl>
                                      </p:cBhvr>
                                    </p:animEffect>
                                  </p:childTnLst>
                                </p:cTn>
                              </p:par>
                              <p:par>
                                <p:cTn id="266" presetID="16" presetClass="entr" presetSubtype="21" fill="hold" nodeType="withEffect">
                                  <p:stCondLst>
                                    <p:cond delay="0"/>
                                  </p:stCondLst>
                                  <p:childTnLst>
                                    <p:set>
                                      <p:cBhvr>
                                        <p:cTn id="267" dur="1" fill="hold">
                                          <p:stCondLst>
                                            <p:cond delay="0"/>
                                          </p:stCondLst>
                                        </p:cTn>
                                        <p:tgtEl>
                                          <p:spTgt spid="433"/>
                                        </p:tgtEl>
                                        <p:attrNameLst>
                                          <p:attrName>style.visibility</p:attrName>
                                        </p:attrNameLst>
                                      </p:cBhvr>
                                      <p:to>
                                        <p:strVal val="visible"/>
                                      </p:to>
                                    </p:set>
                                    <p:animEffect transition="in" filter="barn(inVertical)">
                                      <p:cBhvr>
                                        <p:cTn id="268" dur="500"/>
                                        <p:tgtEl>
                                          <p:spTgt spid="433"/>
                                        </p:tgtEl>
                                      </p:cBhvr>
                                    </p:animEffect>
                                  </p:childTnLst>
                                </p:cTn>
                              </p:par>
                              <p:par>
                                <p:cTn id="269" presetID="16" presetClass="entr" presetSubtype="21" fill="hold" nodeType="withEffect">
                                  <p:stCondLst>
                                    <p:cond delay="0"/>
                                  </p:stCondLst>
                                  <p:childTnLst>
                                    <p:set>
                                      <p:cBhvr>
                                        <p:cTn id="270" dur="1" fill="hold">
                                          <p:stCondLst>
                                            <p:cond delay="0"/>
                                          </p:stCondLst>
                                        </p:cTn>
                                        <p:tgtEl>
                                          <p:spTgt spid="434"/>
                                        </p:tgtEl>
                                        <p:attrNameLst>
                                          <p:attrName>style.visibility</p:attrName>
                                        </p:attrNameLst>
                                      </p:cBhvr>
                                      <p:to>
                                        <p:strVal val="visible"/>
                                      </p:to>
                                    </p:set>
                                    <p:animEffect transition="in" filter="barn(inVertical)">
                                      <p:cBhvr>
                                        <p:cTn id="271" dur="500"/>
                                        <p:tgtEl>
                                          <p:spTgt spid="434"/>
                                        </p:tgtEl>
                                      </p:cBhvr>
                                    </p:animEffect>
                                  </p:childTnLst>
                                </p:cTn>
                              </p:par>
                              <p:par>
                                <p:cTn id="272" presetID="16" presetClass="entr" presetSubtype="21" fill="hold" nodeType="withEffect">
                                  <p:stCondLst>
                                    <p:cond delay="0"/>
                                  </p:stCondLst>
                                  <p:childTnLst>
                                    <p:set>
                                      <p:cBhvr>
                                        <p:cTn id="273" dur="1" fill="hold">
                                          <p:stCondLst>
                                            <p:cond delay="0"/>
                                          </p:stCondLst>
                                        </p:cTn>
                                        <p:tgtEl>
                                          <p:spTgt spid="435"/>
                                        </p:tgtEl>
                                        <p:attrNameLst>
                                          <p:attrName>style.visibility</p:attrName>
                                        </p:attrNameLst>
                                      </p:cBhvr>
                                      <p:to>
                                        <p:strVal val="visible"/>
                                      </p:to>
                                    </p:set>
                                    <p:animEffect transition="in" filter="barn(inVertical)">
                                      <p:cBhvr>
                                        <p:cTn id="274" dur="500"/>
                                        <p:tgtEl>
                                          <p:spTgt spid="435"/>
                                        </p:tgtEl>
                                      </p:cBhvr>
                                    </p:animEffect>
                                  </p:childTnLst>
                                </p:cTn>
                              </p:par>
                              <p:par>
                                <p:cTn id="275" presetID="16" presetClass="entr" presetSubtype="21" fill="hold" nodeType="withEffect">
                                  <p:stCondLst>
                                    <p:cond delay="0"/>
                                  </p:stCondLst>
                                  <p:childTnLst>
                                    <p:set>
                                      <p:cBhvr>
                                        <p:cTn id="276" dur="1" fill="hold">
                                          <p:stCondLst>
                                            <p:cond delay="0"/>
                                          </p:stCondLst>
                                        </p:cTn>
                                        <p:tgtEl>
                                          <p:spTgt spid="436"/>
                                        </p:tgtEl>
                                        <p:attrNameLst>
                                          <p:attrName>style.visibility</p:attrName>
                                        </p:attrNameLst>
                                      </p:cBhvr>
                                      <p:to>
                                        <p:strVal val="visible"/>
                                      </p:to>
                                    </p:set>
                                    <p:animEffect transition="in" filter="barn(inVertical)">
                                      <p:cBhvr>
                                        <p:cTn id="277" dur="500"/>
                                        <p:tgtEl>
                                          <p:spTgt spid="436"/>
                                        </p:tgtEl>
                                      </p:cBhvr>
                                    </p:animEffect>
                                  </p:childTnLst>
                                </p:cTn>
                              </p:par>
                              <p:par>
                                <p:cTn id="278" presetID="16" presetClass="entr" presetSubtype="21" fill="hold" nodeType="withEffect">
                                  <p:stCondLst>
                                    <p:cond delay="0"/>
                                  </p:stCondLst>
                                  <p:childTnLst>
                                    <p:set>
                                      <p:cBhvr>
                                        <p:cTn id="279" dur="1" fill="hold">
                                          <p:stCondLst>
                                            <p:cond delay="0"/>
                                          </p:stCondLst>
                                        </p:cTn>
                                        <p:tgtEl>
                                          <p:spTgt spid="437"/>
                                        </p:tgtEl>
                                        <p:attrNameLst>
                                          <p:attrName>style.visibility</p:attrName>
                                        </p:attrNameLst>
                                      </p:cBhvr>
                                      <p:to>
                                        <p:strVal val="visible"/>
                                      </p:to>
                                    </p:set>
                                    <p:animEffect transition="in" filter="barn(inVertical)">
                                      <p:cBhvr>
                                        <p:cTn id="280" dur="500"/>
                                        <p:tgtEl>
                                          <p:spTgt spid="437"/>
                                        </p:tgtEl>
                                      </p:cBhvr>
                                    </p:animEffect>
                                  </p:childTnLst>
                                </p:cTn>
                              </p:par>
                              <p:par>
                                <p:cTn id="281" presetID="16" presetClass="entr" presetSubtype="21" fill="hold" nodeType="withEffect">
                                  <p:stCondLst>
                                    <p:cond delay="0"/>
                                  </p:stCondLst>
                                  <p:childTnLst>
                                    <p:set>
                                      <p:cBhvr>
                                        <p:cTn id="282" dur="1" fill="hold">
                                          <p:stCondLst>
                                            <p:cond delay="0"/>
                                          </p:stCondLst>
                                        </p:cTn>
                                        <p:tgtEl>
                                          <p:spTgt spid="505"/>
                                        </p:tgtEl>
                                        <p:attrNameLst>
                                          <p:attrName>style.visibility</p:attrName>
                                        </p:attrNameLst>
                                      </p:cBhvr>
                                      <p:to>
                                        <p:strVal val="visible"/>
                                      </p:to>
                                    </p:set>
                                    <p:animEffect transition="in" filter="barn(inVertical)">
                                      <p:cBhvr>
                                        <p:cTn id="283" dur="500"/>
                                        <p:tgtEl>
                                          <p:spTgt spid="505"/>
                                        </p:tgtEl>
                                      </p:cBhvr>
                                    </p:animEffect>
                                  </p:childTnLst>
                                </p:cTn>
                              </p:par>
                              <p:par>
                                <p:cTn id="284" presetID="16" presetClass="entr" presetSubtype="21" fill="hold" nodeType="withEffect">
                                  <p:stCondLst>
                                    <p:cond delay="0"/>
                                  </p:stCondLst>
                                  <p:childTnLst>
                                    <p:set>
                                      <p:cBhvr>
                                        <p:cTn id="285" dur="1" fill="hold">
                                          <p:stCondLst>
                                            <p:cond delay="0"/>
                                          </p:stCondLst>
                                        </p:cTn>
                                        <p:tgtEl>
                                          <p:spTgt spid="506"/>
                                        </p:tgtEl>
                                        <p:attrNameLst>
                                          <p:attrName>style.visibility</p:attrName>
                                        </p:attrNameLst>
                                      </p:cBhvr>
                                      <p:to>
                                        <p:strVal val="visible"/>
                                      </p:to>
                                    </p:set>
                                    <p:animEffect transition="in" filter="barn(inVertical)">
                                      <p:cBhvr>
                                        <p:cTn id="286" dur="500"/>
                                        <p:tgtEl>
                                          <p:spTgt spid="506"/>
                                        </p:tgtEl>
                                      </p:cBhvr>
                                    </p:animEffect>
                                  </p:childTnLst>
                                </p:cTn>
                              </p:par>
                              <p:par>
                                <p:cTn id="287" presetID="16" presetClass="entr" presetSubtype="21" fill="hold" nodeType="withEffect">
                                  <p:stCondLst>
                                    <p:cond delay="0"/>
                                  </p:stCondLst>
                                  <p:childTnLst>
                                    <p:set>
                                      <p:cBhvr>
                                        <p:cTn id="288" dur="1" fill="hold">
                                          <p:stCondLst>
                                            <p:cond delay="0"/>
                                          </p:stCondLst>
                                        </p:cTn>
                                        <p:tgtEl>
                                          <p:spTgt spid="508"/>
                                        </p:tgtEl>
                                        <p:attrNameLst>
                                          <p:attrName>style.visibility</p:attrName>
                                        </p:attrNameLst>
                                      </p:cBhvr>
                                      <p:to>
                                        <p:strVal val="visible"/>
                                      </p:to>
                                    </p:set>
                                    <p:animEffect transition="in" filter="barn(inVertical)">
                                      <p:cBhvr>
                                        <p:cTn id="289" dur="500"/>
                                        <p:tgtEl>
                                          <p:spTgt spid="508"/>
                                        </p:tgtEl>
                                      </p:cBhvr>
                                    </p:animEffect>
                                  </p:childTnLst>
                                </p:cTn>
                              </p:par>
                              <p:par>
                                <p:cTn id="290" presetID="16" presetClass="entr" presetSubtype="21" fill="hold" nodeType="withEffect">
                                  <p:stCondLst>
                                    <p:cond delay="0"/>
                                  </p:stCondLst>
                                  <p:childTnLst>
                                    <p:set>
                                      <p:cBhvr>
                                        <p:cTn id="291" dur="1" fill="hold">
                                          <p:stCondLst>
                                            <p:cond delay="0"/>
                                          </p:stCondLst>
                                        </p:cTn>
                                        <p:tgtEl>
                                          <p:spTgt spid="518"/>
                                        </p:tgtEl>
                                        <p:attrNameLst>
                                          <p:attrName>style.visibility</p:attrName>
                                        </p:attrNameLst>
                                      </p:cBhvr>
                                      <p:to>
                                        <p:strVal val="visible"/>
                                      </p:to>
                                    </p:set>
                                    <p:animEffect transition="in" filter="barn(inVertical)">
                                      <p:cBhvr>
                                        <p:cTn id="292" dur="500"/>
                                        <p:tgtEl>
                                          <p:spTgt spid="518"/>
                                        </p:tgtEl>
                                      </p:cBhvr>
                                    </p:animEffect>
                                  </p:childTnLst>
                                </p:cTn>
                              </p:par>
                              <p:par>
                                <p:cTn id="293" presetID="16" presetClass="entr" presetSubtype="21" fill="hold" nodeType="withEffect">
                                  <p:stCondLst>
                                    <p:cond delay="0"/>
                                  </p:stCondLst>
                                  <p:childTnLst>
                                    <p:set>
                                      <p:cBhvr>
                                        <p:cTn id="294" dur="1" fill="hold">
                                          <p:stCondLst>
                                            <p:cond delay="0"/>
                                          </p:stCondLst>
                                        </p:cTn>
                                        <p:tgtEl>
                                          <p:spTgt spid="519"/>
                                        </p:tgtEl>
                                        <p:attrNameLst>
                                          <p:attrName>style.visibility</p:attrName>
                                        </p:attrNameLst>
                                      </p:cBhvr>
                                      <p:to>
                                        <p:strVal val="visible"/>
                                      </p:to>
                                    </p:set>
                                    <p:animEffect transition="in" filter="barn(inVertical)">
                                      <p:cBhvr>
                                        <p:cTn id="295" dur="500"/>
                                        <p:tgtEl>
                                          <p:spTgt spid="519"/>
                                        </p:tgtEl>
                                      </p:cBhvr>
                                    </p:animEffect>
                                  </p:childTnLst>
                                </p:cTn>
                              </p:par>
                              <p:par>
                                <p:cTn id="296" presetID="16" presetClass="entr" presetSubtype="21" fill="hold" nodeType="withEffect">
                                  <p:stCondLst>
                                    <p:cond delay="0"/>
                                  </p:stCondLst>
                                  <p:childTnLst>
                                    <p:set>
                                      <p:cBhvr>
                                        <p:cTn id="297" dur="1" fill="hold">
                                          <p:stCondLst>
                                            <p:cond delay="0"/>
                                          </p:stCondLst>
                                        </p:cTn>
                                        <p:tgtEl>
                                          <p:spTgt spid="520"/>
                                        </p:tgtEl>
                                        <p:attrNameLst>
                                          <p:attrName>style.visibility</p:attrName>
                                        </p:attrNameLst>
                                      </p:cBhvr>
                                      <p:to>
                                        <p:strVal val="visible"/>
                                      </p:to>
                                    </p:set>
                                    <p:animEffect transition="in" filter="barn(inVertical)">
                                      <p:cBhvr>
                                        <p:cTn id="298" dur="500"/>
                                        <p:tgtEl>
                                          <p:spTgt spid="520"/>
                                        </p:tgtEl>
                                      </p:cBhvr>
                                    </p:animEffect>
                                  </p:childTnLst>
                                </p:cTn>
                              </p:par>
                              <p:par>
                                <p:cTn id="299" presetID="16" presetClass="entr" presetSubtype="21" fill="hold" nodeType="withEffect">
                                  <p:stCondLst>
                                    <p:cond delay="0"/>
                                  </p:stCondLst>
                                  <p:childTnLst>
                                    <p:set>
                                      <p:cBhvr>
                                        <p:cTn id="300" dur="1" fill="hold">
                                          <p:stCondLst>
                                            <p:cond delay="0"/>
                                          </p:stCondLst>
                                        </p:cTn>
                                        <p:tgtEl>
                                          <p:spTgt spid="521"/>
                                        </p:tgtEl>
                                        <p:attrNameLst>
                                          <p:attrName>style.visibility</p:attrName>
                                        </p:attrNameLst>
                                      </p:cBhvr>
                                      <p:to>
                                        <p:strVal val="visible"/>
                                      </p:to>
                                    </p:set>
                                    <p:animEffect transition="in" filter="barn(inVertical)">
                                      <p:cBhvr>
                                        <p:cTn id="301" dur="500"/>
                                        <p:tgtEl>
                                          <p:spTgt spid="521"/>
                                        </p:tgtEl>
                                      </p:cBhvr>
                                    </p:animEffect>
                                  </p:childTnLst>
                                </p:cTn>
                              </p:par>
                              <p:par>
                                <p:cTn id="302" presetID="16" presetClass="entr" presetSubtype="21" fill="hold" nodeType="withEffect">
                                  <p:stCondLst>
                                    <p:cond delay="0"/>
                                  </p:stCondLst>
                                  <p:childTnLst>
                                    <p:set>
                                      <p:cBhvr>
                                        <p:cTn id="303" dur="1" fill="hold">
                                          <p:stCondLst>
                                            <p:cond delay="0"/>
                                          </p:stCondLst>
                                        </p:cTn>
                                        <p:tgtEl>
                                          <p:spTgt spid="522"/>
                                        </p:tgtEl>
                                        <p:attrNameLst>
                                          <p:attrName>style.visibility</p:attrName>
                                        </p:attrNameLst>
                                      </p:cBhvr>
                                      <p:to>
                                        <p:strVal val="visible"/>
                                      </p:to>
                                    </p:set>
                                    <p:animEffect transition="in" filter="barn(inVertical)">
                                      <p:cBhvr>
                                        <p:cTn id="304" dur="500"/>
                                        <p:tgtEl>
                                          <p:spTgt spid="522"/>
                                        </p:tgtEl>
                                      </p:cBhvr>
                                    </p:animEffect>
                                  </p:childTnLst>
                                </p:cTn>
                              </p:par>
                              <p:par>
                                <p:cTn id="305" presetID="16" presetClass="entr" presetSubtype="21" fill="hold" nodeType="withEffect">
                                  <p:stCondLst>
                                    <p:cond delay="0"/>
                                  </p:stCondLst>
                                  <p:childTnLst>
                                    <p:set>
                                      <p:cBhvr>
                                        <p:cTn id="306" dur="1" fill="hold">
                                          <p:stCondLst>
                                            <p:cond delay="0"/>
                                          </p:stCondLst>
                                        </p:cTn>
                                        <p:tgtEl>
                                          <p:spTgt spid="523"/>
                                        </p:tgtEl>
                                        <p:attrNameLst>
                                          <p:attrName>style.visibility</p:attrName>
                                        </p:attrNameLst>
                                      </p:cBhvr>
                                      <p:to>
                                        <p:strVal val="visible"/>
                                      </p:to>
                                    </p:set>
                                    <p:animEffect transition="in" filter="barn(inVertical)">
                                      <p:cBhvr>
                                        <p:cTn id="307" dur="500"/>
                                        <p:tgtEl>
                                          <p:spTgt spid="523"/>
                                        </p:tgtEl>
                                      </p:cBhvr>
                                    </p:animEffect>
                                  </p:childTnLst>
                                </p:cTn>
                              </p:par>
                              <p:par>
                                <p:cTn id="308" presetID="16" presetClass="entr" presetSubtype="21" fill="hold" nodeType="withEffect">
                                  <p:stCondLst>
                                    <p:cond delay="0"/>
                                  </p:stCondLst>
                                  <p:childTnLst>
                                    <p:set>
                                      <p:cBhvr>
                                        <p:cTn id="309" dur="1" fill="hold">
                                          <p:stCondLst>
                                            <p:cond delay="0"/>
                                          </p:stCondLst>
                                        </p:cTn>
                                        <p:tgtEl>
                                          <p:spTgt spid="524"/>
                                        </p:tgtEl>
                                        <p:attrNameLst>
                                          <p:attrName>style.visibility</p:attrName>
                                        </p:attrNameLst>
                                      </p:cBhvr>
                                      <p:to>
                                        <p:strVal val="visible"/>
                                      </p:to>
                                    </p:set>
                                    <p:animEffect transition="in" filter="barn(inVertical)">
                                      <p:cBhvr>
                                        <p:cTn id="310" dur="500"/>
                                        <p:tgtEl>
                                          <p:spTgt spid="524"/>
                                        </p:tgtEl>
                                      </p:cBhvr>
                                    </p:animEffect>
                                  </p:childTnLst>
                                </p:cTn>
                              </p:par>
                              <p:par>
                                <p:cTn id="311" presetID="16" presetClass="entr" presetSubtype="21" fill="hold" nodeType="withEffect">
                                  <p:stCondLst>
                                    <p:cond delay="0"/>
                                  </p:stCondLst>
                                  <p:childTnLst>
                                    <p:set>
                                      <p:cBhvr>
                                        <p:cTn id="312" dur="1" fill="hold">
                                          <p:stCondLst>
                                            <p:cond delay="0"/>
                                          </p:stCondLst>
                                        </p:cTn>
                                        <p:tgtEl>
                                          <p:spTgt spid="527"/>
                                        </p:tgtEl>
                                        <p:attrNameLst>
                                          <p:attrName>style.visibility</p:attrName>
                                        </p:attrNameLst>
                                      </p:cBhvr>
                                      <p:to>
                                        <p:strVal val="visible"/>
                                      </p:to>
                                    </p:set>
                                    <p:animEffect transition="in" filter="barn(inVertical)">
                                      <p:cBhvr>
                                        <p:cTn id="313" dur="500"/>
                                        <p:tgtEl>
                                          <p:spTgt spid="527"/>
                                        </p:tgtEl>
                                      </p:cBhvr>
                                    </p:animEffect>
                                  </p:childTnLst>
                                </p:cTn>
                              </p:par>
                              <p:par>
                                <p:cTn id="314" presetID="16" presetClass="entr" presetSubtype="21" fill="hold" nodeType="withEffect">
                                  <p:stCondLst>
                                    <p:cond delay="0"/>
                                  </p:stCondLst>
                                  <p:childTnLst>
                                    <p:set>
                                      <p:cBhvr>
                                        <p:cTn id="315" dur="1" fill="hold">
                                          <p:stCondLst>
                                            <p:cond delay="0"/>
                                          </p:stCondLst>
                                        </p:cTn>
                                        <p:tgtEl>
                                          <p:spTgt spid="548"/>
                                        </p:tgtEl>
                                        <p:attrNameLst>
                                          <p:attrName>style.visibility</p:attrName>
                                        </p:attrNameLst>
                                      </p:cBhvr>
                                      <p:to>
                                        <p:strVal val="visible"/>
                                      </p:to>
                                    </p:set>
                                    <p:animEffect transition="in" filter="barn(inVertical)">
                                      <p:cBhvr>
                                        <p:cTn id="316" dur="500"/>
                                        <p:tgtEl>
                                          <p:spTgt spid="548"/>
                                        </p:tgtEl>
                                      </p:cBhvr>
                                    </p:animEffect>
                                  </p:childTnLst>
                                </p:cTn>
                              </p:par>
                              <p:par>
                                <p:cTn id="317" presetID="16" presetClass="entr" presetSubtype="21" fill="hold" nodeType="withEffect">
                                  <p:stCondLst>
                                    <p:cond delay="0"/>
                                  </p:stCondLst>
                                  <p:childTnLst>
                                    <p:set>
                                      <p:cBhvr>
                                        <p:cTn id="318" dur="1" fill="hold">
                                          <p:stCondLst>
                                            <p:cond delay="0"/>
                                          </p:stCondLst>
                                        </p:cTn>
                                        <p:tgtEl>
                                          <p:spTgt spid="549"/>
                                        </p:tgtEl>
                                        <p:attrNameLst>
                                          <p:attrName>style.visibility</p:attrName>
                                        </p:attrNameLst>
                                      </p:cBhvr>
                                      <p:to>
                                        <p:strVal val="visible"/>
                                      </p:to>
                                    </p:set>
                                    <p:animEffect transition="in" filter="barn(inVertical)">
                                      <p:cBhvr>
                                        <p:cTn id="319" dur="500"/>
                                        <p:tgtEl>
                                          <p:spTgt spid="549"/>
                                        </p:tgtEl>
                                      </p:cBhvr>
                                    </p:animEffect>
                                  </p:childTnLst>
                                </p:cTn>
                              </p:par>
                              <p:par>
                                <p:cTn id="320" presetID="16" presetClass="entr" presetSubtype="21" fill="hold" nodeType="withEffect">
                                  <p:stCondLst>
                                    <p:cond delay="0"/>
                                  </p:stCondLst>
                                  <p:childTnLst>
                                    <p:set>
                                      <p:cBhvr>
                                        <p:cTn id="321" dur="1" fill="hold">
                                          <p:stCondLst>
                                            <p:cond delay="0"/>
                                          </p:stCondLst>
                                        </p:cTn>
                                        <p:tgtEl>
                                          <p:spTgt spid="550"/>
                                        </p:tgtEl>
                                        <p:attrNameLst>
                                          <p:attrName>style.visibility</p:attrName>
                                        </p:attrNameLst>
                                      </p:cBhvr>
                                      <p:to>
                                        <p:strVal val="visible"/>
                                      </p:to>
                                    </p:set>
                                    <p:animEffect transition="in" filter="barn(inVertical)">
                                      <p:cBhvr>
                                        <p:cTn id="322" dur="500"/>
                                        <p:tgtEl>
                                          <p:spTgt spid="550"/>
                                        </p:tgtEl>
                                      </p:cBhvr>
                                    </p:animEffect>
                                  </p:childTnLst>
                                </p:cTn>
                              </p:par>
                              <p:par>
                                <p:cTn id="323" presetID="16" presetClass="entr" presetSubtype="21" fill="hold" nodeType="withEffect">
                                  <p:stCondLst>
                                    <p:cond delay="0"/>
                                  </p:stCondLst>
                                  <p:childTnLst>
                                    <p:set>
                                      <p:cBhvr>
                                        <p:cTn id="324" dur="1" fill="hold">
                                          <p:stCondLst>
                                            <p:cond delay="0"/>
                                          </p:stCondLst>
                                        </p:cTn>
                                        <p:tgtEl>
                                          <p:spTgt spid="551"/>
                                        </p:tgtEl>
                                        <p:attrNameLst>
                                          <p:attrName>style.visibility</p:attrName>
                                        </p:attrNameLst>
                                      </p:cBhvr>
                                      <p:to>
                                        <p:strVal val="visible"/>
                                      </p:to>
                                    </p:set>
                                    <p:animEffect transition="in" filter="barn(inVertical)">
                                      <p:cBhvr>
                                        <p:cTn id="325" dur="500"/>
                                        <p:tgtEl>
                                          <p:spTgt spid="551"/>
                                        </p:tgtEl>
                                      </p:cBhvr>
                                    </p:animEffect>
                                  </p:childTnLst>
                                </p:cTn>
                              </p:par>
                              <p:par>
                                <p:cTn id="326" presetID="16" presetClass="entr" presetSubtype="21" fill="hold" nodeType="withEffect">
                                  <p:stCondLst>
                                    <p:cond delay="0"/>
                                  </p:stCondLst>
                                  <p:childTnLst>
                                    <p:set>
                                      <p:cBhvr>
                                        <p:cTn id="327" dur="1" fill="hold">
                                          <p:stCondLst>
                                            <p:cond delay="0"/>
                                          </p:stCondLst>
                                        </p:cTn>
                                        <p:tgtEl>
                                          <p:spTgt spid="579"/>
                                        </p:tgtEl>
                                        <p:attrNameLst>
                                          <p:attrName>style.visibility</p:attrName>
                                        </p:attrNameLst>
                                      </p:cBhvr>
                                      <p:to>
                                        <p:strVal val="visible"/>
                                      </p:to>
                                    </p:set>
                                    <p:animEffect transition="in" filter="barn(inVertical)">
                                      <p:cBhvr>
                                        <p:cTn id="328"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397275" y="1769985"/>
            <a:ext cx="1753753" cy="2863600"/>
            <a:chOff x="5397275" y="1769985"/>
            <a:chExt cx="1753753" cy="2863600"/>
          </a:xfrm>
        </p:grpSpPr>
        <p:grpSp>
          <p:nvGrpSpPr>
            <p:cNvPr id="38" name="Group 37"/>
            <p:cNvGrpSpPr/>
            <p:nvPr/>
          </p:nvGrpSpPr>
          <p:grpSpPr>
            <a:xfrm>
              <a:off x="5397275" y="1769985"/>
              <a:ext cx="1753753" cy="2863600"/>
              <a:chOff x="5397275" y="1769985"/>
              <a:chExt cx="1753753" cy="2863600"/>
            </a:xfrm>
          </p:grpSpPr>
          <p:sp>
            <p:nvSpPr>
              <p:cNvPr id="76" name="Rectangle 75"/>
              <p:cNvSpPr/>
              <p:nvPr/>
            </p:nvSpPr>
            <p:spPr bwMode="auto">
              <a:xfrm>
                <a:off x="5397275" y="1769985"/>
                <a:ext cx="1753753" cy="28636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defTabSz="932205" fontAlgn="base">
                  <a:lnSpc>
                    <a:spcPct val="90000"/>
                  </a:lnSpc>
                  <a:spcBef>
                    <a:spcPct val="0"/>
                  </a:spcBef>
                  <a:spcAft>
                    <a:spcPct val="0"/>
                  </a:spcAft>
                  <a:defRPr/>
                </a:pPr>
                <a:r>
                  <a:rPr lang="en-US" sz="2000" dirty="0">
                    <a:solidFill>
                      <a:srgbClr val="505050"/>
                    </a:solidFill>
                    <a:latin typeface="Segoe UI Light"/>
                  </a:rPr>
                  <a:t>Self-service</a:t>
                </a:r>
              </a:p>
            </p:txBody>
          </p:sp>
          <p:grpSp>
            <p:nvGrpSpPr>
              <p:cNvPr id="30" name="Group 29"/>
              <p:cNvGrpSpPr/>
              <p:nvPr/>
            </p:nvGrpSpPr>
            <p:grpSpPr>
              <a:xfrm>
                <a:off x="5586313" y="2425556"/>
                <a:ext cx="1374099" cy="807315"/>
                <a:chOff x="5206395" y="-1116208"/>
                <a:chExt cx="1575473" cy="925627"/>
              </a:xfrm>
            </p:grpSpPr>
            <p:sp>
              <p:nvSpPr>
                <p:cNvPr id="221" name="Rectangle 220"/>
                <p:cNvSpPr/>
                <p:nvPr/>
              </p:nvSpPr>
              <p:spPr bwMode="auto">
                <a:xfrm>
                  <a:off x="6348324" y="-1093792"/>
                  <a:ext cx="393363" cy="77810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000" spc="-50" dirty="0" smtClean="0">
                    <a:gradFill>
                      <a:gsLst>
                        <a:gs pos="1250">
                          <a:srgbClr val="EFEFEF"/>
                        </a:gs>
                        <a:gs pos="10417">
                          <a:srgbClr val="EFEFEF"/>
                        </a:gs>
                      </a:gsLst>
                      <a:lin ang="5400000" scaled="0"/>
                    </a:gradFill>
                  </a:endParaRPr>
                </a:p>
              </p:txBody>
            </p:sp>
            <p:grpSp>
              <p:nvGrpSpPr>
                <p:cNvPr id="28" name="Group 27"/>
                <p:cNvGrpSpPr/>
                <p:nvPr/>
              </p:nvGrpSpPr>
              <p:grpSpPr>
                <a:xfrm>
                  <a:off x="5206395" y="-1116208"/>
                  <a:ext cx="1575473" cy="925627"/>
                  <a:chOff x="5206396" y="-1645228"/>
                  <a:chExt cx="2119013" cy="1244967"/>
                </a:xfrm>
              </p:grpSpPr>
              <p:sp>
                <p:nvSpPr>
                  <p:cNvPr id="219" name="Freeform 5"/>
                  <p:cNvSpPr>
                    <a:spLocks noChangeAspect="1" noEditPoints="1"/>
                  </p:cNvSpPr>
                  <p:nvPr/>
                </p:nvSpPr>
                <p:spPr bwMode="auto">
                  <a:xfrm>
                    <a:off x="6690557" y="-1645228"/>
                    <a:ext cx="634852" cy="1220267"/>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bg2">
                      <a:lumMod val="75000"/>
                    </a:schemeClr>
                  </a:solidFill>
                  <a:ln>
                    <a:noFill/>
                  </a:ln>
                </p:spPr>
                <p:txBody>
                  <a:bodyPr/>
                  <a:lstStyle/>
                  <a:p>
                    <a:pPr defTabSz="932509">
                      <a:defRPr/>
                    </a:pPr>
                    <a:endParaRPr lang="en-US" sz="1836" dirty="0">
                      <a:solidFill>
                        <a:srgbClr val="505050"/>
                      </a:solidFill>
                      <a:ea typeface="ＭＳ Ｐゴシック" charset="0"/>
                    </a:endParaRPr>
                  </a:p>
                </p:txBody>
              </p:sp>
              <p:pic>
                <p:nvPicPr>
                  <p:cNvPr id="23" name="Picture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06396" y="-1645228"/>
                    <a:ext cx="1460260" cy="1244967"/>
                  </a:xfrm>
                  <a:prstGeom prst="rect">
                    <a:avLst/>
                  </a:prstGeom>
                </p:spPr>
              </p:pic>
              <p:pic>
                <p:nvPicPr>
                  <p:cNvPr id="228" name="Picture 227"/>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842329" y="-1265818"/>
                    <a:ext cx="338493" cy="394914"/>
                  </a:xfrm>
                  <a:prstGeom prst="rect">
                    <a:avLst/>
                  </a:prstGeom>
                  <a:noFill/>
                  <a:ln>
                    <a:noFill/>
                  </a:ln>
                </p:spPr>
              </p:pic>
              <p:pic>
                <p:nvPicPr>
                  <p:cNvPr id="229" name="Picture 228"/>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6158969" y="-1265818"/>
                    <a:ext cx="338493" cy="394914"/>
                  </a:xfrm>
                  <a:prstGeom prst="rect">
                    <a:avLst/>
                  </a:prstGeom>
                  <a:noFill/>
                  <a:ln>
                    <a:noFill/>
                  </a:ln>
                </p:spPr>
              </p:pic>
              <p:pic>
                <p:nvPicPr>
                  <p:cNvPr id="230" name="Picture 229"/>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5397275" y="-1265818"/>
                    <a:ext cx="338493" cy="394914"/>
                  </a:xfrm>
                  <a:prstGeom prst="rect">
                    <a:avLst/>
                  </a:prstGeom>
                  <a:noFill/>
                  <a:ln>
                    <a:noFill/>
                  </a:ln>
                </p:spPr>
              </p:pic>
            </p:grpSp>
          </p:grpSp>
        </p:grpSp>
        <p:grpSp>
          <p:nvGrpSpPr>
            <p:cNvPr id="13" name="Group 12"/>
            <p:cNvGrpSpPr/>
            <p:nvPr/>
          </p:nvGrpSpPr>
          <p:grpSpPr>
            <a:xfrm>
              <a:off x="5457211" y="3478754"/>
              <a:ext cx="935062" cy="484847"/>
              <a:chOff x="5338516" y="3496630"/>
              <a:chExt cx="935062" cy="484847"/>
            </a:xfrm>
          </p:grpSpPr>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38516" y="3496630"/>
                <a:ext cx="935062" cy="484847"/>
              </a:xfrm>
              <a:prstGeom prst="rect">
                <a:avLst/>
              </a:prstGeom>
            </p:spPr>
          </p:pic>
          <p:pic>
            <p:nvPicPr>
              <p:cNvPr id="173" name="Picture 172"/>
              <p:cNvPicPr>
                <a:picLocks noChangeAspect="1"/>
              </p:cNvPicPr>
              <p:nvPr/>
            </p:nvPicPr>
            <p:blipFill rotWithShape="1">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5682480" y="3607222"/>
                <a:ext cx="219500" cy="256087"/>
              </a:xfrm>
              <a:prstGeom prst="rect">
                <a:avLst/>
              </a:prstGeom>
              <a:noFill/>
              <a:ln>
                <a:noFill/>
              </a:ln>
            </p:spPr>
          </p:pic>
        </p:grpSp>
        <p:grpSp>
          <p:nvGrpSpPr>
            <p:cNvPr id="19" name="Group 18"/>
            <p:cNvGrpSpPr/>
            <p:nvPr/>
          </p:nvGrpSpPr>
          <p:grpSpPr>
            <a:xfrm>
              <a:off x="6407204" y="3301011"/>
              <a:ext cx="603142" cy="840333"/>
              <a:chOff x="6993567" y="2662187"/>
              <a:chExt cx="1001250" cy="1395000"/>
            </a:xfrm>
          </p:grpSpPr>
          <p:pic>
            <p:nvPicPr>
              <p:cNvPr id="16" name="Picture 1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93567" y="2662187"/>
                <a:ext cx="1001250" cy="1395000"/>
              </a:xfrm>
              <a:prstGeom prst="rect">
                <a:avLst/>
              </a:prstGeom>
            </p:spPr>
          </p:pic>
          <p:pic>
            <p:nvPicPr>
              <p:cNvPr id="176" name="Picture 175"/>
              <p:cNvPicPr>
                <a:picLocks noChangeAspect="1"/>
              </p:cNvPicPr>
              <p:nvPr/>
            </p:nvPicPr>
            <p:blipFill rotWithShape="1">
              <a:blip r:embed="rId8"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p:blipFill>
            <p:spPr>
              <a:xfrm>
                <a:off x="7384442" y="3231644"/>
                <a:ext cx="219500" cy="256087"/>
              </a:xfrm>
              <a:prstGeom prst="rect">
                <a:avLst/>
              </a:prstGeom>
              <a:noFill/>
              <a:ln>
                <a:noFill/>
              </a:ln>
            </p:spPr>
          </p:pic>
        </p:grpSp>
      </p:grpSp>
      <p:grpSp>
        <p:nvGrpSpPr>
          <p:cNvPr id="10" name="Group 9"/>
          <p:cNvGrpSpPr/>
          <p:nvPr/>
        </p:nvGrpSpPr>
        <p:grpSpPr>
          <a:xfrm>
            <a:off x="7247928" y="1761930"/>
            <a:ext cx="1753753" cy="2891844"/>
            <a:chOff x="7248074" y="1761684"/>
            <a:chExt cx="1754002" cy="2892254"/>
          </a:xfrm>
        </p:grpSpPr>
        <p:sp>
          <p:nvSpPr>
            <p:cNvPr id="122" name="Rectangle 121"/>
            <p:cNvSpPr/>
            <p:nvPr/>
          </p:nvSpPr>
          <p:spPr bwMode="auto">
            <a:xfrm>
              <a:off x="7248074" y="1761684"/>
              <a:ext cx="1754002" cy="289225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defTabSz="932205" fontAlgn="base">
                <a:lnSpc>
                  <a:spcPct val="90000"/>
                </a:lnSpc>
                <a:spcBef>
                  <a:spcPct val="0"/>
                </a:spcBef>
                <a:spcAft>
                  <a:spcPct val="0"/>
                </a:spcAft>
                <a:defRPr/>
              </a:pPr>
              <a:r>
                <a:rPr lang="en-US" sz="2000" dirty="0">
                  <a:solidFill>
                    <a:srgbClr val="505050"/>
                  </a:solidFill>
                  <a:latin typeface="Segoe UI Light"/>
                </a:rPr>
                <a:t>Single</a:t>
              </a:r>
              <a:br>
                <a:rPr lang="en-US" sz="2000" dirty="0">
                  <a:solidFill>
                    <a:srgbClr val="505050"/>
                  </a:solidFill>
                  <a:latin typeface="Segoe UI Light"/>
                </a:rPr>
              </a:br>
              <a:r>
                <a:rPr lang="en-US" sz="2000" dirty="0">
                  <a:solidFill>
                    <a:srgbClr val="505050"/>
                  </a:solidFill>
                  <a:latin typeface="Segoe UI Light"/>
                </a:rPr>
                <a:t> sign on</a:t>
              </a:r>
            </a:p>
          </p:txBody>
        </p:sp>
        <p:grpSp>
          <p:nvGrpSpPr>
            <p:cNvPr id="123" name="Group 122"/>
            <p:cNvGrpSpPr/>
            <p:nvPr/>
          </p:nvGrpSpPr>
          <p:grpSpPr>
            <a:xfrm>
              <a:off x="7538811" y="3073333"/>
              <a:ext cx="1448018" cy="600423"/>
              <a:chOff x="2870280" y="3798066"/>
              <a:chExt cx="1318293" cy="499981"/>
            </a:xfrm>
          </p:grpSpPr>
          <p:sp>
            <p:nvSpPr>
              <p:cNvPr id="124" name="Rectangle 123"/>
              <p:cNvSpPr/>
              <p:nvPr/>
            </p:nvSpPr>
            <p:spPr bwMode="auto">
              <a:xfrm>
                <a:off x="2870280" y="4093972"/>
                <a:ext cx="1070116" cy="19907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defTabSz="932293" fontAlgn="base">
                  <a:spcBef>
                    <a:spcPct val="0"/>
                  </a:spcBef>
                  <a:spcAft>
                    <a:spcPct val="0"/>
                  </a:spcAft>
                  <a:defRPr/>
                </a:pPr>
                <a:endParaRPr lang="en-US" dirty="0">
                  <a:solidFill>
                    <a:srgbClr val="FFFFFF"/>
                  </a:solidFill>
                </a:endParaRPr>
              </a:p>
            </p:txBody>
          </p:sp>
          <p:sp>
            <p:nvSpPr>
              <p:cNvPr id="125" name="Rectangle 124"/>
              <p:cNvSpPr/>
              <p:nvPr/>
            </p:nvSpPr>
            <p:spPr bwMode="auto">
              <a:xfrm>
                <a:off x="2906688" y="4081732"/>
                <a:ext cx="1281885" cy="2163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defTabSz="932293" fontAlgn="base">
                  <a:spcBef>
                    <a:spcPct val="0"/>
                  </a:spcBef>
                  <a:spcAft>
                    <a:spcPct val="0"/>
                  </a:spcAft>
                  <a:defRPr/>
                </a:pPr>
                <a:r>
                  <a:rPr lang="en-US" sz="1399" dirty="0">
                    <a:solidFill>
                      <a:srgbClr val="FFFFFF"/>
                    </a:solidFill>
                  </a:rPr>
                  <a:t> •••••••••••</a:t>
                </a:r>
              </a:p>
            </p:txBody>
          </p:sp>
          <p:sp>
            <p:nvSpPr>
              <p:cNvPr id="126" name="Rectangle 125"/>
              <p:cNvSpPr/>
              <p:nvPr/>
            </p:nvSpPr>
            <p:spPr bwMode="auto">
              <a:xfrm>
                <a:off x="2870280" y="3798066"/>
                <a:ext cx="1070116" cy="199074"/>
              </a:xfrm>
              <a:prstGeom prst="rect">
                <a:avLst/>
              </a:prstGeom>
              <a:solidFill>
                <a:srgbClr val="7F7F7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marL="91423" defTabSz="932293" fontAlgn="base">
                  <a:spcBef>
                    <a:spcPct val="0"/>
                  </a:spcBef>
                  <a:spcAft>
                    <a:spcPct val="0"/>
                  </a:spcAft>
                  <a:defRPr/>
                </a:pPr>
                <a:r>
                  <a:rPr lang="en-US" sz="1000" dirty="0">
                    <a:solidFill>
                      <a:srgbClr val="FFFFFF"/>
                    </a:solidFill>
                  </a:rPr>
                  <a:t>Username</a:t>
                </a:r>
              </a:p>
            </p:txBody>
          </p:sp>
        </p:grpSp>
      </p:grpSp>
      <p:sp>
        <p:nvSpPr>
          <p:cNvPr id="6" name="Title 5"/>
          <p:cNvSpPr>
            <a:spLocks noGrp="1"/>
          </p:cNvSpPr>
          <p:nvPr>
            <p:ph type="title"/>
          </p:nvPr>
        </p:nvSpPr>
        <p:spPr/>
        <p:txBody>
          <a:bodyPr/>
          <a:lstStyle/>
          <a:p>
            <a:r>
              <a:rPr lang="en-US" dirty="0" smtClean="0">
                <a:solidFill>
                  <a:schemeClr val="tx1"/>
                </a:solidFill>
              </a:rPr>
              <a:t>Identity as the control plane</a:t>
            </a:r>
            <a:endParaRPr lang="en-US" dirty="0">
              <a:solidFill>
                <a:schemeClr val="tx1"/>
              </a:solidFill>
            </a:endParaRPr>
          </a:p>
        </p:txBody>
      </p:sp>
      <p:grpSp>
        <p:nvGrpSpPr>
          <p:cNvPr id="4" name="Group 3"/>
          <p:cNvGrpSpPr/>
          <p:nvPr/>
        </p:nvGrpSpPr>
        <p:grpSpPr>
          <a:xfrm>
            <a:off x="9476297" y="2656292"/>
            <a:ext cx="2312721" cy="1596880"/>
            <a:chOff x="9521740" y="1887431"/>
            <a:chExt cx="2313049" cy="1597107"/>
          </a:xfrm>
        </p:grpSpPr>
        <p:grpSp>
          <p:nvGrpSpPr>
            <p:cNvPr id="186" name="Group 185"/>
            <p:cNvGrpSpPr/>
            <p:nvPr/>
          </p:nvGrpSpPr>
          <p:grpSpPr>
            <a:xfrm>
              <a:off x="9521740" y="3041563"/>
              <a:ext cx="652316" cy="406532"/>
              <a:chOff x="5556947" y="2637516"/>
              <a:chExt cx="869608" cy="541950"/>
            </a:xfrm>
          </p:grpSpPr>
          <p:grpSp>
            <p:nvGrpSpPr>
              <p:cNvPr id="187" name="Group 115"/>
              <p:cNvGrpSpPr>
                <a:grpSpLocks/>
              </p:cNvGrpSpPr>
              <p:nvPr/>
            </p:nvGrpSpPr>
            <p:grpSpPr bwMode="auto">
              <a:xfrm>
                <a:off x="5556947" y="2637516"/>
                <a:ext cx="869608" cy="541950"/>
                <a:chOff x="5437366" y="1237061"/>
                <a:chExt cx="4432300" cy="2764080"/>
              </a:xfrm>
            </p:grpSpPr>
            <p:sp>
              <p:nvSpPr>
                <p:cNvPr id="194" name="Rectangle 193"/>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96" name="Oval 195"/>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202" name="Rectangle 201"/>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203" name="Oval 202"/>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188"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defTabSz="931596" fontAlgn="base">
                  <a:spcBef>
                    <a:spcPct val="0"/>
                  </a:spcBef>
                  <a:spcAft>
                    <a:spcPct val="0"/>
                  </a:spcAft>
                </a:pPr>
                <a:endParaRPr lang="en-US" sz="2000">
                  <a:noFill/>
                  <a:ea typeface="ＭＳ Ｐゴシック" charset="0"/>
                </a:endParaRPr>
              </a:p>
            </p:txBody>
          </p:sp>
        </p:grpSp>
        <p:grpSp>
          <p:nvGrpSpPr>
            <p:cNvPr id="140" name="Group 139"/>
            <p:cNvGrpSpPr/>
            <p:nvPr/>
          </p:nvGrpSpPr>
          <p:grpSpPr>
            <a:xfrm>
              <a:off x="9871859" y="1887431"/>
              <a:ext cx="652316" cy="406532"/>
              <a:chOff x="5556947" y="2637516"/>
              <a:chExt cx="869608" cy="541950"/>
            </a:xfrm>
          </p:grpSpPr>
          <p:grpSp>
            <p:nvGrpSpPr>
              <p:cNvPr id="141" name="Group 115"/>
              <p:cNvGrpSpPr>
                <a:grpSpLocks/>
              </p:cNvGrpSpPr>
              <p:nvPr/>
            </p:nvGrpSpPr>
            <p:grpSpPr bwMode="auto">
              <a:xfrm>
                <a:off x="5556947" y="2637516"/>
                <a:ext cx="869608" cy="541950"/>
                <a:chOff x="5437366" y="1237061"/>
                <a:chExt cx="4432300" cy="2764080"/>
              </a:xfrm>
            </p:grpSpPr>
            <p:sp>
              <p:nvSpPr>
                <p:cNvPr id="143" name="Rectangle 142"/>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44" name="Oval 143"/>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45" name="Rectangle 144"/>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47" name="Oval 146"/>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142"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defTabSz="931596" fontAlgn="base">
                  <a:spcBef>
                    <a:spcPct val="0"/>
                  </a:spcBef>
                  <a:spcAft>
                    <a:spcPct val="0"/>
                  </a:spcAft>
                </a:pPr>
                <a:endParaRPr lang="en-US" sz="2000">
                  <a:solidFill>
                    <a:srgbClr val="505050"/>
                  </a:solidFill>
                  <a:ea typeface="ＭＳ Ｐゴシック" charset="0"/>
                </a:endParaRPr>
              </a:p>
            </p:txBody>
          </p:sp>
        </p:grpSp>
        <p:grpSp>
          <p:nvGrpSpPr>
            <p:cNvPr id="133" name="Group 132"/>
            <p:cNvGrpSpPr/>
            <p:nvPr/>
          </p:nvGrpSpPr>
          <p:grpSpPr>
            <a:xfrm>
              <a:off x="11182473" y="2625948"/>
              <a:ext cx="652316" cy="406531"/>
              <a:chOff x="5556947" y="2637517"/>
              <a:chExt cx="869608" cy="541949"/>
            </a:xfrm>
          </p:grpSpPr>
          <p:grpSp>
            <p:nvGrpSpPr>
              <p:cNvPr id="134" name="Group 115"/>
              <p:cNvGrpSpPr>
                <a:grpSpLocks/>
              </p:cNvGrpSpPr>
              <p:nvPr/>
            </p:nvGrpSpPr>
            <p:grpSpPr bwMode="auto">
              <a:xfrm>
                <a:off x="5556947" y="2637517"/>
                <a:ext cx="869608" cy="541949"/>
                <a:chOff x="5437366" y="1237068"/>
                <a:chExt cx="4432300" cy="2764073"/>
              </a:xfrm>
            </p:grpSpPr>
            <p:sp>
              <p:nvSpPr>
                <p:cNvPr id="136" name="Rectangle 135"/>
                <p:cNvSpPr/>
                <p:nvPr/>
              </p:nvSpPr>
              <p:spPr bwMode="auto">
                <a:xfrm>
                  <a:off x="5437366" y="1237068"/>
                  <a:ext cx="4432298" cy="338457"/>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37" name="Oval 136"/>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38" name="Rectangle 137"/>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39" name="Oval 138"/>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135" name="icon GEARS"/>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31596" fontAlgn="base">
                  <a:spcBef>
                    <a:spcPct val="0"/>
                  </a:spcBef>
                  <a:spcAft>
                    <a:spcPct val="0"/>
                  </a:spcAft>
                </a:pPr>
                <a:endParaRPr lang="en-US" sz="2000">
                  <a:solidFill>
                    <a:srgbClr val="505050"/>
                  </a:solidFill>
                  <a:ea typeface="ＭＳ Ｐゴシック" charset="0"/>
                </a:endParaRPr>
              </a:p>
            </p:txBody>
          </p:sp>
        </p:grpSp>
        <p:grpSp>
          <p:nvGrpSpPr>
            <p:cNvPr id="5" name="Group 4"/>
            <p:cNvGrpSpPr/>
            <p:nvPr/>
          </p:nvGrpSpPr>
          <p:grpSpPr>
            <a:xfrm>
              <a:off x="9673563" y="1959773"/>
              <a:ext cx="1746705" cy="1524765"/>
              <a:chOff x="9673563" y="1959773"/>
              <a:chExt cx="1746705" cy="1524765"/>
            </a:xfrm>
          </p:grpSpPr>
          <p:grpSp>
            <p:nvGrpSpPr>
              <p:cNvPr id="11" name="Group 10"/>
              <p:cNvGrpSpPr/>
              <p:nvPr/>
            </p:nvGrpSpPr>
            <p:grpSpPr>
              <a:xfrm>
                <a:off x="10137646" y="2215552"/>
                <a:ext cx="420672" cy="419860"/>
                <a:chOff x="12908129" y="6174892"/>
                <a:chExt cx="456988" cy="456106"/>
              </a:xfrm>
            </p:grpSpPr>
            <p:sp>
              <p:nvSpPr>
                <p:cNvPr id="146" name="Oval 12"/>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148" name="Freeform 13"/>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149" name="Freeform 14"/>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150" name="Freeform 15"/>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287" name="Group 286"/>
              <p:cNvGrpSpPr/>
              <p:nvPr/>
            </p:nvGrpSpPr>
            <p:grpSpPr>
              <a:xfrm>
                <a:off x="10821785" y="2860779"/>
                <a:ext cx="511793" cy="510805"/>
                <a:chOff x="12997613" y="6264976"/>
                <a:chExt cx="456988" cy="456106"/>
              </a:xfrm>
            </p:grpSpPr>
            <p:sp>
              <p:nvSpPr>
                <p:cNvPr id="288" name="Oval 12"/>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289" name="Freeform 13"/>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290" name="Freeform 14"/>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291" name="Freeform 15"/>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292" name="Group 291"/>
              <p:cNvGrpSpPr/>
              <p:nvPr/>
            </p:nvGrpSpPr>
            <p:grpSpPr>
              <a:xfrm>
                <a:off x="10454633" y="2215550"/>
                <a:ext cx="660034" cy="660031"/>
                <a:chOff x="13614635" y="6174652"/>
                <a:chExt cx="456987" cy="456987"/>
              </a:xfrm>
            </p:grpSpPr>
            <p:sp>
              <p:nvSpPr>
                <p:cNvPr id="293"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294"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295"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296"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297"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299" name="Group 7"/>
              <p:cNvGrpSpPr>
                <a:grpSpLocks/>
              </p:cNvGrpSpPr>
              <p:nvPr/>
            </p:nvGrpSpPr>
            <p:grpSpPr bwMode="auto">
              <a:xfrm>
                <a:off x="10909468" y="1959773"/>
                <a:ext cx="510800" cy="510658"/>
                <a:chOff x="5873289" y="2477014"/>
                <a:chExt cx="1305953" cy="1315159"/>
              </a:xfrm>
            </p:grpSpPr>
            <p:sp>
              <p:nvSpPr>
                <p:cNvPr id="312" name="Freeform 16"/>
                <p:cNvSpPr>
                  <a:spLocks/>
                </p:cNvSpPr>
                <p:nvPr/>
              </p:nvSpPr>
              <p:spPr bwMode="auto">
                <a:xfrm>
                  <a:off x="5874461" y="2477826"/>
                  <a:ext cx="1304514" cy="1314071"/>
                </a:xfrm>
                <a:prstGeom prst="ellipse">
                  <a:avLst/>
                </a:prstGeom>
                <a:solidFill>
                  <a:srgbClr val="5364B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13"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14"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15"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16" name="Group 7"/>
              <p:cNvGrpSpPr>
                <a:grpSpLocks/>
              </p:cNvGrpSpPr>
              <p:nvPr/>
            </p:nvGrpSpPr>
            <p:grpSpPr bwMode="auto">
              <a:xfrm>
                <a:off x="10119414" y="2912481"/>
                <a:ext cx="572217" cy="572057"/>
                <a:chOff x="5873289" y="2477014"/>
                <a:chExt cx="1305953" cy="1315159"/>
              </a:xfrm>
            </p:grpSpPr>
            <p:sp>
              <p:nvSpPr>
                <p:cNvPr id="317" name="Freeform 16"/>
                <p:cNvSpPr>
                  <a:spLocks/>
                </p:cNvSpPr>
                <p:nvPr/>
              </p:nvSpPr>
              <p:spPr bwMode="auto">
                <a:xfrm>
                  <a:off x="5874461" y="2477826"/>
                  <a:ext cx="1304514" cy="1314071"/>
                </a:xfrm>
                <a:prstGeom prst="ellipse">
                  <a:avLst/>
                </a:prstGeom>
                <a:solidFill>
                  <a:srgbClr val="5364B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18" name="Freeform 19"/>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19" name="Freeform 20"/>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20" name="Freeform 21"/>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31" name="Group 330"/>
              <p:cNvGrpSpPr/>
              <p:nvPr/>
            </p:nvGrpSpPr>
            <p:grpSpPr>
              <a:xfrm>
                <a:off x="9673563" y="2526268"/>
                <a:ext cx="441321" cy="441319"/>
                <a:chOff x="13614635" y="6174652"/>
                <a:chExt cx="456987" cy="456987"/>
              </a:xfrm>
            </p:grpSpPr>
            <p:sp>
              <p:nvSpPr>
                <p:cNvPr id="332" name="Oval 7"/>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33" name="Freeform 8"/>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34"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35" name="Freeform 10"/>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36" name="Freeform 11"/>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grpSp>
      <p:grpSp>
        <p:nvGrpSpPr>
          <p:cNvPr id="9" name="Group 8"/>
          <p:cNvGrpSpPr/>
          <p:nvPr/>
        </p:nvGrpSpPr>
        <p:grpSpPr>
          <a:xfrm>
            <a:off x="3546643" y="1769985"/>
            <a:ext cx="1753753" cy="2863600"/>
            <a:chOff x="3546264" y="1769740"/>
            <a:chExt cx="1754002" cy="2864006"/>
          </a:xfrm>
        </p:grpSpPr>
        <p:sp>
          <p:nvSpPr>
            <p:cNvPr id="119" name="Rectangle 118"/>
            <p:cNvSpPr/>
            <p:nvPr/>
          </p:nvSpPr>
          <p:spPr bwMode="auto">
            <a:xfrm>
              <a:off x="3546264" y="1769740"/>
              <a:ext cx="1754002" cy="286400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defTabSz="932205" fontAlgn="base">
                <a:lnSpc>
                  <a:spcPct val="90000"/>
                </a:lnSpc>
                <a:spcBef>
                  <a:spcPct val="0"/>
                </a:spcBef>
                <a:spcAft>
                  <a:spcPct val="0"/>
                </a:spcAft>
                <a:defRPr/>
              </a:pPr>
              <a:r>
                <a:rPr lang="en-US" sz="2000" dirty="0">
                  <a:solidFill>
                    <a:srgbClr val="505050"/>
                  </a:solidFill>
                  <a:latin typeface="Segoe UI Light"/>
                </a:rPr>
                <a:t>Simple connection</a:t>
              </a:r>
            </a:p>
          </p:txBody>
        </p:sp>
        <p:grpSp>
          <p:nvGrpSpPr>
            <p:cNvPr id="8" name="Group 7"/>
            <p:cNvGrpSpPr/>
            <p:nvPr/>
          </p:nvGrpSpPr>
          <p:grpSpPr>
            <a:xfrm>
              <a:off x="3823347" y="3091711"/>
              <a:ext cx="1225479" cy="1281986"/>
              <a:chOff x="3823347" y="3091711"/>
              <a:chExt cx="1225479" cy="1281986"/>
            </a:xfrm>
          </p:grpSpPr>
          <p:sp>
            <p:nvSpPr>
              <p:cNvPr id="278" name="Freeform 31"/>
              <p:cNvSpPr>
                <a:spLocks noEditPoints="1"/>
              </p:cNvSpPr>
              <p:nvPr/>
            </p:nvSpPr>
            <p:spPr bwMode="auto">
              <a:xfrm rot="900000">
                <a:off x="4042038" y="3717351"/>
                <a:ext cx="788096" cy="656346"/>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lumMod val="50000"/>
                </a:schemeClr>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505050"/>
                  </a:solidFill>
                  <a:ea typeface="ＭＳ Ｐゴシック" charset="0"/>
                </a:endParaRPr>
              </a:p>
            </p:txBody>
          </p:sp>
          <p:grpSp>
            <p:nvGrpSpPr>
              <p:cNvPr id="338" name="Group 337"/>
              <p:cNvGrpSpPr/>
              <p:nvPr/>
            </p:nvGrpSpPr>
            <p:grpSpPr>
              <a:xfrm>
                <a:off x="3823347" y="3091711"/>
                <a:ext cx="1225479" cy="378265"/>
                <a:chOff x="8854342" y="3656746"/>
                <a:chExt cx="665520" cy="205424"/>
              </a:xfrm>
              <a:solidFill>
                <a:srgbClr val="7F7F7F"/>
              </a:solidFill>
            </p:grpSpPr>
            <p:sp>
              <p:nvSpPr>
                <p:cNvPr id="339" name="Freeform 131"/>
                <p:cNvSpPr>
                  <a:spLocks/>
                </p:cNvSpPr>
                <p:nvPr/>
              </p:nvSpPr>
              <p:spPr bwMode="black">
                <a:xfrm>
                  <a:off x="9220413" y="3660251"/>
                  <a:ext cx="299449" cy="19210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bg1">
                    <a:lumMod val="65000"/>
                  </a:schemeClr>
                </a:solidFill>
                <a:ln>
                  <a:noFill/>
                </a:ln>
              </p:spPr>
              <p:txBody>
                <a:bodyPr vert="horz" wrap="square" lIns="82293" tIns="41147" rIns="82293" bIns="41147" numCol="1" anchor="t" anchorCtr="0" compatLnSpc="1">
                  <a:prstTxWarp prst="textNoShape">
                    <a:avLst/>
                  </a:prstTxWarp>
                </a:bodyPr>
                <a:lstStyle/>
                <a:p>
                  <a:pPr defTabSz="931596" fontAlgn="base">
                    <a:spcBef>
                      <a:spcPct val="0"/>
                    </a:spcBef>
                    <a:spcAft>
                      <a:spcPct val="0"/>
                    </a:spcAft>
                  </a:pPr>
                  <a:endParaRPr lang="en-US" sz="1599">
                    <a:solidFill>
                      <a:srgbClr val="505050"/>
                    </a:solidFill>
                    <a:ea typeface="ＭＳ Ｐゴシック" charset="0"/>
                  </a:endParaRPr>
                </a:p>
              </p:txBody>
            </p:sp>
            <p:sp>
              <p:nvSpPr>
                <p:cNvPr id="340" name="Freeform 132"/>
                <p:cNvSpPr>
                  <a:spLocks/>
                </p:cNvSpPr>
                <p:nvPr/>
              </p:nvSpPr>
              <p:spPr bwMode="black">
                <a:xfrm>
                  <a:off x="8854342" y="3656746"/>
                  <a:ext cx="307865" cy="205424"/>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2293" tIns="41147" rIns="82293" bIns="41147" numCol="1" anchor="t" anchorCtr="0" compatLnSpc="1">
                  <a:prstTxWarp prst="textNoShape">
                    <a:avLst/>
                  </a:prstTxWarp>
                </a:bodyPr>
                <a:lstStyle/>
                <a:p>
                  <a:pPr defTabSz="931596" fontAlgn="base">
                    <a:spcBef>
                      <a:spcPct val="0"/>
                    </a:spcBef>
                    <a:spcAft>
                      <a:spcPct val="0"/>
                    </a:spcAft>
                  </a:pPr>
                  <a:endParaRPr lang="en-US" sz="1599">
                    <a:solidFill>
                      <a:srgbClr val="505050"/>
                    </a:solidFill>
                    <a:ea typeface="ＭＳ Ｐゴシック" charset="0"/>
                  </a:endParaRPr>
                </a:p>
              </p:txBody>
            </p:sp>
          </p:grpSp>
        </p:grpSp>
      </p:grpSp>
      <p:grpSp>
        <p:nvGrpSpPr>
          <p:cNvPr id="15" name="Group 14"/>
          <p:cNvGrpSpPr/>
          <p:nvPr/>
        </p:nvGrpSpPr>
        <p:grpSpPr>
          <a:xfrm>
            <a:off x="8822415" y="4045446"/>
            <a:ext cx="3079337" cy="2459062"/>
            <a:chOff x="8822415" y="4045446"/>
            <a:chExt cx="3079337" cy="2459062"/>
          </a:xfrm>
        </p:grpSpPr>
        <p:sp>
          <p:nvSpPr>
            <p:cNvPr id="281" name="Rectangle 280"/>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algn="ctr" defTabSz="932205" fontAlgn="base">
                <a:lnSpc>
                  <a:spcPct val="90000"/>
                </a:lnSpc>
                <a:spcBef>
                  <a:spcPct val="0"/>
                </a:spcBef>
                <a:spcAft>
                  <a:spcPct val="0"/>
                </a:spcAft>
                <a:defRPr/>
              </a:pPr>
              <a:r>
                <a:rPr lang="en-US" sz="2000" dirty="0">
                  <a:solidFill>
                    <a:srgbClr val="505050"/>
                  </a:solidFill>
                  <a:latin typeface="Segoe UI Light"/>
                </a:rPr>
                <a:t>Cloud</a:t>
              </a:r>
            </a:p>
          </p:txBody>
        </p:sp>
        <p:grpSp>
          <p:nvGrpSpPr>
            <p:cNvPr id="12" name="Group 11"/>
            <p:cNvGrpSpPr/>
            <p:nvPr/>
          </p:nvGrpSpPr>
          <p:grpSpPr>
            <a:xfrm>
              <a:off x="8822415" y="4045446"/>
              <a:ext cx="3079337" cy="1985188"/>
              <a:chOff x="9300956" y="3223358"/>
              <a:chExt cx="2946190" cy="1899351"/>
            </a:xfrm>
          </p:grpSpPr>
          <p:grpSp>
            <p:nvGrpSpPr>
              <p:cNvPr id="35" name="Group 34"/>
              <p:cNvGrpSpPr/>
              <p:nvPr/>
            </p:nvGrpSpPr>
            <p:grpSpPr>
              <a:xfrm>
                <a:off x="10788656" y="3223358"/>
                <a:ext cx="1458490" cy="980587"/>
                <a:chOff x="10628955" y="3238085"/>
                <a:chExt cx="1458490" cy="980587"/>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628955" y="3238085"/>
                  <a:ext cx="1458490" cy="980587"/>
                </a:xfrm>
                <a:prstGeom prst="rect">
                  <a:avLst/>
                </a:prstGeom>
              </p:spPr>
            </p:pic>
            <p:sp>
              <p:nvSpPr>
                <p:cNvPr id="180" name="TextBox 179"/>
                <p:cNvSpPr txBox="1"/>
                <p:nvPr/>
              </p:nvSpPr>
              <p:spPr>
                <a:xfrm>
                  <a:off x="10691609" y="3647935"/>
                  <a:ext cx="1333920" cy="238520"/>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SaaS</a:t>
                  </a:r>
                </a:p>
              </p:txBody>
            </p:sp>
          </p:grpSp>
          <p:grpSp>
            <p:nvGrpSpPr>
              <p:cNvPr id="36" name="Group 35"/>
              <p:cNvGrpSpPr/>
              <p:nvPr/>
            </p:nvGrpSpPr>
            <p:grpSpPr>
              <a:xfrm>
                <a:off x="9418029" y="3373118"/>
                <a:ext cx="1641567" cy="1112793"/>
                <a:chOff x="9408112" y="3317093"/>
                <a:chExt cx="1292341" cy="876058"/>
              </a:xfrm>
            </p:grpSpPr>
            <p:pic>
              <p:nvPicPr>
                <p:cNvPr id="33" name="Picture 3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408112" y="3317093"/>
                  <a:ext cx="1292341" cy="876058"/>
                </a:xfrm>
                <a:prstGeom prst="rect">
                  <a:avLst/>
                </a:prstGeom>
              </p:spPr>
            </p:pic>
            <p:sp>
              <p:nvSpPr>
                <p:cNvPr id="204" name="TextBox 203"/>
                <p:cNvSpPr txBox="1"/>
                <p:nvPr/>
              </p:nvSpPr>
              <p:spPr>
                <a:xfrm>
                  <a:off x="9442526" y="3700547"/>
                  <a:ext cx="1185112" cy="187777"/>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Azure</a:t>
                  </a:r>
                </a:p>
              </p:txBody>
            </p:sp>
          </p:grpSp>
          <p:grpSp>
            <p:nvGrpSpPr>
              <p:cNvPr id="34" name="Group 33"/>
              <p:cNvGrpSpPr/>
              <p:nvPr/>
            </p:nvGrpSpPr>
            <p:grpSpPr>
              <a:xfrm>
                <a:off x="10474084" y="3905483"/>
                <a:ext cx="1740922" cy="1174699"/>
                <a:chOff x="10266385" y="3762279"/>
                <a:chExt cx="1740922" cy="1174699"/>
              </a:xfrm>
            </p:grpSpPr>
            <p:pic>
              <p:nvPicPr>
                <p:cNvPr id="31" name="Picture 3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266385" y="3762279"/>
                  <a:ext cx="1740922" cy="1174699"/>
                </a:xfrm>
                <a:prstGeom prst="rect">
                  <a:avLst/>
                </a:prstGeom>
              </p:spPr>
            </p:pic>
            <p:sp>
              <p:nvSpPr>
                <p:cNvPr id="121" name="TextBox 120"/>
                <p:cNvSpPr txBox="1"/>
                <p:nvPr/>
              </p:nvSpPr>
              <p:spPr>
                <a:xfrm>
                  <a:off x="10405117" y="4325388"/>
                  <a:ext cx="1489586" cy="238520"/>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Office 365</a:t>
                  </a:r>
                </a:p>
              </p:txBody>
            </p:sp>
          </p:grpSp>
          <p:grpSp>
            <p:nvGrpSpPr>
              <p:cNvPr id="37" name="Group 36"/>
              <p:cNvGrpSpPr/>
              <p:nvPr/>
            </p:nvGrpSpPr>
            <p:grpSpPr>
              <a:xfrm>
                <a:off x="9300956" y="4146061"/>
                <a:ext cx="1452632" cy="976648"/>
                <a:chOff x="9301960" y="4339948"/>
                <a:chExt cx="1452632" cy="976648"/>
              </a:xfrm>
            </p:grpSpPr>
            <p:pic>
              <p:nvPicPr>
                <p:cNvPr id="210" name="Picture 20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01960" y="4339948"/>
                  <a:ext cx="1452632" cy="976648"/>
                </a:xfrm>
                <a:prstGeom prst="rect">
                  <a:avLst/>
                </a:prstGeom>
              </p:spPr>
            </p:pic>
            <p:sp>
              <p:nvSpPr>
                <p:cNvPr id="174" name="TextBox 173"/>
                <p:cNvSpPr txBox="1"/>
                <p:nvPr/>
              </p:nvSpPr>
              <p:spPr>
                <a:xfrm>
                  <a:off x="9637156" y="4658664"/>
                  <a:ext cx="836500" cy="477039"/>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Public</a:t>
                  </a:r>
                </a:p>
                <a:p>
                  <a:pPr algn="ctr" defTabSz="913923" fontAlgn="base">
                    <a:lnSpc>
                      <a:spcPct val="90000"/>
                    </a:lnSpc>
                    <a:spcBef>
                      <a:spcPct val="0"/>
                    </a:spcBef>
                    <a:spcAft>
                      <a:spcPct val="0"/>
                    </a:spcAft>
                    <a:buSzPct val="80000"/>
                  </a:pPr>
                  <a:r>
                    <a:rPr lang="en-US" dirty="0">
                      <a:solidFill>
                        <a:srgbClr val="FFFFFF"/>
                      </a:solidFill>
                      <a:latin typeface="Segoe UI Light"/>
                      <a:ea typeface="ＭＳ Ｐゴシック" charset="0"/>
                      <a:cs typeface="Segoe UI Light"/>
                    </a:rPr>
                    <a:t>cloud</a:t>
                  </a:r>
                </a:p>
              </p:txBody>
            </p:sp>
          </p:grpSp>
        </p:grpSp>
      </p:grpSp>
      <p:grpSp>
        <p:nvGrpSpPr>
          <p:cNvPr id="22" name="Group 21"/>
          <p:cNvGrpSpPr/>
          <p:nvPr/>
        </p:nvGrpSpPr>
        <p:grpSpPr>
          <a:xfrm>
            <a:off x="452147" y="2840836"/>
            <a:ext cx="3019924" cy="4013157"/>
            <a:chOff x="452147" y="2891636"/>
            <a:chExt cx="3019924" cy="4013157"/>
          </a:xfrm>
        </p:grpSpPr>
        <p:grpSp>
          <p:nvGrpSpPr>
            <p:cNvPr id="24" name="Group 23"/>
            <p:cNvGrpSpPr/>
            <p:nvPr/>
          </p:nvGrpSpPr>
          <p:grpSpPr>
            <a:xfrm>
              <a:off x="657780" y="4081871"/>
              <a:ext cx="1446550" cy="1323565"/>
              <a:chOff x="2501656" y="3425981"/>
              <a:chExt cx="1199283" cy="1097328"/>
            </a:xfrm>
          </p:grpSpPr>
          <p:grpSp>
            <p:nvGrpSpPr>
              <p:cNvPr id="222" name="Group 221"/>
              <p:cNvGrpSpPr/>
              <p:nvPr/>
            </p:nvGrpSpPr>
            <p:grpSpPr>
              <a:xfrm>
                <a:off x="2501656" y="3425981"/>
                <a:ext cx="1098104" cy="1097328"/>
                <a:chOff x="13721177" y="6333144"/>
                <a:chExt cx="776180" cy="775633"/>
              </a:xfrm>
            </p:grpSpPr>
            <p:sp>
              <p:nvSpPr>
                <p:cNvPr id="223"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224"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225"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226"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231"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21" name="Group 320"/>
              <p:cNvGrpSpPr/>
              <p:nvPr/>
            </p:nvGrpSpPr>
            <p:grpSpPr>
              <a:xfrm>
                <a:off x="2933524" y="3467810"/>
                <a:ext cx="511794" cy="510807"/>
                <a:chOff x="13445955" y="6796212"/>
                <a:chExt cx="456988" cy="456109"/>
              </a:xfrm>
            </p:grpSpPr>
            <p:sp>
              <p:nvSpPr>
                <p:cNvPr id="322"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23"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24"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25"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26" name="Group 7"/>
              <p:cNvGrpSpPr>
                <a:grpSpLocks/>
              </p:cNvGrpSpPr>
              <p:nvPr/>
            </p:nvGrpSpPr>
            <p:grpSpPr bwMode="auto">
              <a:xfrm>
                <a:off x="3304795" y="3695801"/>
                <a:ext cx="396144" cy="396143"/>
                <a:chOff x="7857929" y="4717012"/>
                <a:chExt cx="1304516" cy="1314073"/>
              </a:xfrm>
            </p:grpSpPr>
            <p:sp>
              <p:nvSpPr>
                <p:cNvPr id="327"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28"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29"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30" name="Freeform 21"/>
                <p:cNvSpPr>
                  <a:spLocks/>
                </p:cNvSpPr>
                <p:nvPr/>
              </p:nvSpPr>
              <p:spPr bwMode="auto">
                <a:xfrm>
                  <a:off x="8180459" y="4853346"/>
                  <a:ext cx="697588"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grpSp>
          <p:nvGrpSpPr>
            <p:cNvPr id="2" name="Group 1"/>
            <p:cNvGrpSpPr/>
            <p:nvPr/>
          </p:nvGrpSpPr>
          <p:grpSpPr>
            <a:xfrm>
              <a:off x="452147" y="2891636"/>
              <a:ext cx="3019924" cy="1258353"/>
              <a:chOff x="452147" y="2891636"/>
              <a:chExt cx="3019924" cy="1258353"/>
            </a:xfrm>
          </p:grpSpPr>
          <p:grpSp>
            <p:nvGrpSpPr>
              <p:cNvPr id="14" name="Group 13"/>
              <p:cNvGrpSpPr/>
              <p:nvPr/>
            </p:nvGrpSpPr>
            <p:grpSpPr>
              <a:xfrm>
                <a:off x="1027539" y="2964450"/>
                <a:ext cx="2444532" cy="1185539"/>
                <a:chOff x="1026802" y="2964358"/>
                <a:chExt cx="2444879" cy="1185707"/>
              </a:xfrm>
            </p:grpSpPr>
            <p:sp>
              <p:nvSpPr>
                <p:cNvPr id="69" name="Rectangle 68"/>
                <p:cNvSpPr/>
                <p:nvPr/>
              </p:nvSpPr>
              <p:spPr bwMode="auto">
                <a:xfrm>
                  <a:off x="1026802" y="3691328"/>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13923" fontAlgn="base">
                    <a:lnSpc>
                      <a:spcPct val="90000"/>
                    </a:lnSpc>
                    <a:spcBef>
                      <a:spcPct val="0"/>
                    </a:spcBef>
                    <a:spcAft>
                      <a:spcPct val="0"/>
                    </a:spcAft>
                  </a:pPr>
                  <a:endParaRPr lang="en-US" sz="2000" dirty="0">
                    <a:solidFill>
                      <a:srgbClr val="002050"/>
                    </a:solidFill>
                  </a:endParaRPr>
                </a:p>
                <a:p>
                  <a:pPr defTabSz="913923" fontAlgn="base">
                    <a:lnSpc>
                      <a:spcPct val="90000"/>
                    </a:lnSpc>
                    <a:spcBef>
                      <a:spcPct val="0"/>
                    </a:spcBef>
                    <a:spcAft>
                      <a:spcPct val="0"/>
                    </a:spcAft>
                  </a:pPr>
                  <a:endParaRPr lang="en-US" sz="2000" dirty="0">
                    <a:solidFill>
                      <a:srgbClr val="002050"/>
                    </a:solidFill>
                  </a:endParaRPr>
                </a:p>
                <a:p>
                  <a:pPr defTabSz="913923" fontAlgn="base">
                    <a:lnSpc>
                      <a:spcPct val="90000"/>
                    </a:lnSpc>
                    <a:spcBef>
                      <a:spcPct val="0"/>
                    </a:spcBef>
                    <a:spcAft>
                      <a:spcPct val="0"/>
                    </a:spcAft>
                    <a:buSzPct val="80000"/>
                  </a:pPr>
                  <a:r>
                    <a:rPr lang="en-US" sz="1399" dirty="0">
                      <a:solidFill>
                        <a:srgbClr val="002050"/>
                      </a:solidFill>
                    </a:rPr>
                    <a:t>Other </a:t>
                  </a:r>
                  <a:br>
                    <a:rPr lang="en-US" sz="1399" dirty="0">
                      <a:solidFill>
                        <a:srgbClr val="002050"/>
                      </a:solidFill>
                    </a:rPr>
                  </a:br>
                  <a:r>
                    <a:rPr lang="en-US" sz="1399" dirty="0">
                      <a:solidFill>
                        <a:srgbClr val="002050"/>
                      </a:solidFill>
                    </a:rPr>
                    <a:t>Directories</a:t>
                  </a:r>
                </a:p>
              </p:txBody>
            </p:sp>
            <p:sp>
              <p:nvSpPr>
                <p:cNvPr id="285" name="Rectangle 284"/>
                <p:cNvSpPr/>
                <p:nvPr/>
              </p:nvSpPr>
              <p:spPr>
                <a:xfrm>
                  <a:off x="1194501" y="2964358"/>
                  <a:ext cx="1698924" cy="395313"/>
                </a:xfrm>
                <a:prstGeom prst="rect">
                  <a:avLst/>
                </a:prstGeom>
                <a:ln>
                  <a:noFill/>
                </a:ln>
              </p:spPr>
              <p:txBody>
                <a:bodyPr wrap="square" lIns="0" tIns="0" rIns="0" bIns="0" anchor="ctr">
                  <a:spAutoFit/>
                </a:bodyPr>
                <a:lstStyle/>
                <a:p>
                  <a:pPr defTabSz="913923" fontAlgn="base">
                    <a:lnSpc>
                      <a:spcPct val="90000"/>
                    </a:lnSpc>
                    <a:spcBef>
                      <a:spcPct val="0"/>
                    </a:spcBef>
                    <a:spcAft>
                      <a:spcPct val="0"/>
                    </a:spcAft>
                    <a:buSzPct val="80000"/>
                  </a:pPr>
                  <a:r>
                    <a:rPr lang="en-US" sz="1399" dirty="0">
                      <a:solidFill>
                        <a:srgbClr val="002050"/>
                      </a:solidFill>
                      <a:ea typeface="ＭＳ Ｐゴシック" charset="0"/>
                    </a:rPr>
                    <a:t>Windows Server</a:t>
                  </a:r>
                </a:p>
                <a:p>
                  <a:pPr defTabSz="913923" fontAlgn="base">
                    <a:lnSpc>
                      <a:spcPct val="90000"/>
                    </a:lnSpc>
                    <a:spcBef>
                      <a:spcPct val="0"/>
                    </a:spcBef>
                    <a:spcAft>
                      <a:spcPct val="0"/>
                    </a:spcAft>
                    <a:buSzPct val="80000"/>
                  </a:pPr>
                  <a:r>
                    <a:rPr lang="en-US" sz="1399" dirty="0">
                      <a:solidFill>
                        <a:srgbClr val="002050"/>
                      </a:solidFill>
                      <a:ea typeface="ＭＳ Ｐゴシック" charset="0"/>
                    </a:rPr>
                    <a:t>Active Directory</a:t>
                  </a:r>
                </a:p>
              </p:txBody>
            </p:sp>
          </p:grpSp>
          <p:pic>
            <p:nvPicPr>
              <p:cNvPr id="206" name="Picture 20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52147" y="2891636"/>
                <a:ext cx="690146" cy="456857"/>
              </a:xfrm>
              <a:prstGeom prst="rect">
                <a:avLst/>
              </a:prstGeom>
            </p:spPr>
          </p:pic>
          <p:pic>
            <p:nvPicPr>
              <p:cNvPr id="207" name="Picture 20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06183" y="3581552"/>
                <a:ext cx="366507" cy="513929"/>
              </a:xfrm>
              <a:prstGeom prst="rect">
                <a:avLst/>
              </a:prstGeom>
            </p:spPr>
          </p:pic>
        </p:grpSp>
        <p:grpSp>
          <p:nvGrpSpPr>
            <p:cNvPr id="17" name="Group 16"/>
            <p:cNvGrpSpPr/>
            <p:nvPr/>
          </p:nvGrpSpPr>
          <p:grpSpPr>
            <a:xfrm>
              <a:off x="1341864" y="4194317"/>
              <a:ext cx="1701865" cy="2710476"/>
              <a:chOff x="1341864" y="4194317"/>
              <a:chExt cx="1701865" cy="2710476"/>
            </a:xfrm>
          </p:grpSpPr>
          <p:grpSp>
            <p:nvGrpSpPr>
              <p:cNvPr id="211" name="Group 210"/>
              <p:cNvGrpSpPr/>
              <p:nvPr/>
            </p:nvGrpSpPr>
            <p:grpSpPr>
              <a:xfrm>
                <a:off x="1638076" y="4194317"/>
                <a:ext cx="1286469" cy="1827789"/>
                <a:chOff x="4410437" y="5171160"/>
                <a:chExt cx="871461" cy="1238332"/>
              </a:xfrm>
            </p:grpSpPr>
            <p:sp>
              <p:nvSpPr>
                <p:cNvPr id="213"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14"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15"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16"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17"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18"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20"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32"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33"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34"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35"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36"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37"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38"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40"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41"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42"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43"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44"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45"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46"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47"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48"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49"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50"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51"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52"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53"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54"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55"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56"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57"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58"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59"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sp>
              <p:nvSpPr>
                <p:cNvPr id="260"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1596" fontAlgn="base">
                    <a:spcBef>
                      <a:spcPct val="0"/>
                    </a:spcBef>
                    <a:spcAft>
                      <a:spcPct val="0"/>
                    </a:spcAft>
                  </a:pPr>
                  <a:endParaRPr lang="en-US">
                    <a:solidFill>
                      <a:srgbClr val="505050"/>
                    </a:solidFill>
                    <a:ea typeface="ＭＳ Ｐゴシック" charset="0"/>
                  </a:endParaRPr>
                </a:p>
              </p:txBody>
            </p:sp>
          </p:grpSp>
          <p:sp>
            <p:nvSpPr>
              <p:cNvPr id="262" name="Rectangle 261"/>
              <p:cNvSpPr/>
              <p:nvPr/>
            </p:nvSpPr>
            <p:spPr bwMode="auto">
              <a:xfrm>
                <a:off x="1341864" y="5915020"/>
                <a:ext cx="1701865" cy="98977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algn="ctr" defTabSz="932205" fontAlgn="base">
                  <a:lnSpc>
                    <a:spcPct val="90000"/>
                  </a:lnSpc>
                  <a:spcBef>
                    <a:spcPct val="0"/>
                  </a:spcBef>
                  <a:spcAft>
                    <a:spcPct val="0"/>
                  </a:spcAft>
                  <a:defRPr/>
                </a:pPr>
                <a:r>
                  <a:rPr lang="en-US" sz="2000" dirty="0">
                    <a:solidFill>
                      <a:srgbClr val="505050"/>
                    </a:solidFill>
                    <a:latin typeface="Segoe UI Light"/>
                  </a:rPr>
                  <a:t>On-premises</a:t>
                </a:r>
              </a:p>
            </p:txBody>
          </p:sp>
        </p:grpSp>
      </p:grpSp>
      <p:grpSp>
        <p:nvGrpSpPr>
          <p:cNvPr id="3" name="Group 2"/>
          <p:cNvGrpSpPr/>
          <p:nvPr/>
        </p:nvGrpSpPr>
        <p:grpSpPr>
          <a:xfrm>
            <a:off x="3980707" y="4224074"/>
            <a:ext cx="4570497" cy="2141224"/>
            <a:chOff x="3980707" y="4224074"/>
            <a:chExt cx="4570497" cy="2141224"/>
          </a:xfrm>
        </p:grpSpPr>
        <p:grpSp>
          <p:nvGrpSpPr>
            <p:cNvPr id="18" name="Group 17"/>
            <p:cNvGrpSpPr/>
            <p:nvPr/>
          </p:nvGrpSpPr>
          <p:grpSpPr>
            <a:xfrm>
              <a:off x="5079169" y="4224074"/>
              <a:ext cx="2338242" cy="1671108"/>
              <a:chOff x="5084066" y="4224074"/>
              <a:chExt cx="2338242" cy="1671108"/>
            </a:xfrm>
          </p:grpSpPr>
          <p:grpSp>
            <p:nvGrpSpPr>
              <p:cNvPr id="29" name="Group 28"/>
              <p:cNvGrpSpPr/>
              <p:nvPr/>
            </p:nvGrpSpPr>
            <p:grpSpPr>
              <a:xfrm>
                <a:off x="5084066" y="4224074"/>
                <a:ext cx="2338242" cy="1671108"/>
                <a:chOff x="2658482" y="4224074"/>
                <a:chExt cx="2338242" cy="1671108"/>
              </a:xfrm>
            </p:grpSpPr>
            <p:grpSp>
              <p:nvGrpSpPr>
                <p:cNvPr id="26" name="Group 25"/>
                <p:cNvGrpSpPr/>
                <p:nvPr/>
              </p:nvGrpSpPr>
              <p:grpSpPr>
                <a:xfrm>
                  <a:off x="2658482" y="4224074"/>
                  <a:ext cx="2338242" cy="1671108"/>
                  <a:chOff x="2658482" y="4224074"/>
                  <a:chExt cx="2338242" cy="1671108"/>
                </a:xfrm>
              </p:grpSpPr>
              <p:pic>
                <p:nvPicPr>
                  <p:cNvPr id="21" name="Picture 2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658482" y="4315745"/>
                    <a:ext cx="2338242" cy="1579437"/>
                  </a:xfrm>
                  <a:prstGeom prst="rect">
                    <a:avLst/>
                  </a:prstGeom>
                </p:spPr>
              </p:pic>
              <p:sp>
                <p:nvSpPr>
                  <p:cNvPr id="208" name="Oval 207"/>
                  <p:cNvSpPr/>
                  <p:nvPr/>
                </p:nvSpPr>
                <p:spPr bwMode="auto">
                  <a:xfrm>
                    <a:off x="4215886" y="4224074"/>
                    <a:ext cx="734386" cy="734384"/>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209" name="Freeform 208"/>
                <p:cNvSpPr>
                  <a:spLocks noEditPoints="1"/>
                </p:cNvSpPr>
                <p:nvPr/>
              </p:nvSpPr>
              <p:spPr bwMode="black">
                <a:xfrm>
                  <a:off x="4436768" y="4388319"/>
                  <a:ext cx="292621" cy="40589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32509">
                    <a:defRPr/>
                  </a:pPr>
                  <a:endParaRPr lang="en-US" sz="1836" dirty="0">
                    <a:solidFill>
                      <a:srgbClr val="505050"/>
                    </a:solidFill>
                    <a:ea typeface="ＭＳ Ｐゴシック" charset="0"/>
                  </a:endParaRPr>
                </a:p>
              </p:txBody>
            </p:sp>
          </p:grpSp>
          <p:pic>
            <p:nvPicPr>
              <p:cNvPr id="205" name="Picture 20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836281" y="4743137"/>
                <a:ext cx="869145" cy="869145"/>
              </a:xfrm>
              <a:prstGeom prst="rect">
                <a:avLst/>
              </a:prstGeom>
            </p:spPr>
          </p:pic>
        </p:grpSp>
        <p:sp>
          <p:nvSpPr>
            <p:cNvPr id="264" name="TextBox 263"/>
            <p:cNvSpPr txBox="1"/>
            <p:nvPr/>
          </p:nvSpPr>
          <p:spPr>
            <a:xfrm>
              <a:off x="3980707" y="6088299"/>
              <a:ext cx="4570497" cy="276999"/>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2000" dirty="0" smtClean="0">
                  <a:solidFill>
                    <a:srgbClr val="505050"/>
                  </a:solidFill>
                  <a:latin typeface="Segoe UI Light"/>
                  <a:ea typeface="ＭＳ Ｐゴシック" charset="0"/>
                  <a:cs typeface="Segoe UI Semibold" panose="020B0702040204020203" pitchFamily="34" charset="0"/>
                </a:rPr>
                <a:t>Microsoft Azure Active Directory</a:t>
              </a:r>
              <a:endParaRPr lang="en-US" sz="2000" dirty="0">
                <a:solidFill>
                  <a:srgbClr val="505050"/>
                </a:solidFill>
                <a:latin typeface="Segoe UI Light"/>
                <a:ea typeface="ＭＳ Ｐゴシック" charset="0"/>
                <a:cs typeface="Segoe UI Semibold" panose="020B0702040204020203" pitchFamily="34" charset="0"/>
              </a:endParaRPr>
            </a:p>
          </p:txBody>
        </p:sp>
      </p:grpSp>
      <p:cxnSp>
        <p:nvCxnSpPr>
          <p:cNvPr id="167" name="Straight Arrow Connector 166"/>
          <p:cNvCxnSpPr/>
          <p:nvPr/>
        </p:nvCxnSpPr>
        <p:spPr>
          <a:xfrm flipH="1">
            <a:off x="3043729" y="5222839"/>
            <a:ext cx="2005264" cy="0"/>
          </a:xfrm>
          <a:prstGeom prst="straightConnector1">
            <a:avLst/>
          </a:prstGeom>
          <a:ln w="31750" cap="rnd">
            <a:solidFill>
              <a:schemeClr val="tx1"/>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flipH="1">
            <a:off x="7525021" y="5326935"/>
            <a:ext cx="1390447" cy="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a:off x="7490896" y="5092182"/>
            <a:ext cx="1319401" cy="0"/>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p:nvPr/>
        </p:nvCxnSpPr>
        <p:spPr>
          <a:xfrm flipH="1">
            <a:off x="3387294" y="4973164"/>
            <a:ext cx="1661699" cy="2853"/>
          </a:xfrm>
          <a:prstGeom prst="straightConnector1">
            <a:avLst/>
          </a:prstGeom>
          <a:ln w="31750" cap="rnd">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7" name="Group 226"/>
          <p:cNvGrpSpPr/>
          <p:nvPr/>
        </p:nvGrpSpPr>
        <p:grpSpPr>
          <a:xfrm>
            <a:off x="2653417" y="4722841"/>
            <a:ext cx="654744" cy="397910"/>
            <a:chOff x="2447642" y="3590745"/>
            <a:chExt cx="654744" cy="397910"/>
          </a:xfrm>
        </p:grpSpPr>
        <p:grpSp>
          <p:nvGrpSpPr>
            <p:cNvPr id="27" name="Group 26"/>
            <p:cNvGrpSpPr/>
            <p:nvPr/>
          </p:nvGrpSpPr>
          <p:grpSpPr>
            <a:xfrm>
              <a:off x="2447642" y="3631953"/>
              <a:ext cx="652223" cy="356702"/>
              <a:chOff x="2395846" y="2369283"/>
              <a:chExt cx="652223" cy="356702"/>
            </a:xfrm>
          </p:grpSpPr>
          <p:sp>
            <p:nvSpPr>
              <p:cNvPr id="181" name="Rectangle 180"/>
              <p:cNvSpPr/>
              <p:nvPr/>
            </p:nvSpPr>
            <p:spPr bwMode="auto">
              <a:xfrm>
                <a:off x="2395846" y="2369283"/>
                <a:ext cx="652223" cy="35670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182" name="icon GEARS"/>
              <p:cNvSpPr>
                <a:spLocks noEditPoints="1"/>
              </p:cNvSpPr>
              <p:nvPr/>
            </p:nvSpPr>
            <p:spPr bwMode="auto">
              <a:xfrm>
                <a:off x="2531868" y="2396641"/>
                <a:ext cx="367927" cy="307186"/>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31596" fontAlgn="base">
                  <a:spcBef>
                    <a:spcPct val="0"/>
                  </a:spcBef>
                  <a:spcAft>
                    <a:spcPct val="0"/>
                  </a:spcAft>
                </a:pPr>
                <a:endParaRPr lang="en-US" sz="2000">
                  <a:solidFill>
                    <a:srgbClr val="505050"/>
                  </a:solidFill>
                  <a:ea typeface="ＭＳ Ｐゴシック" charset="0"/>
                </a:endParaRPr>
              </a:p>
            </p:txBody>
          </p:sp>
        </p:grpSp>
        <p:sp>
          <p:nvSpPr>
            <p:cNvPr id="183" name="Rectangle 182"/>
            <p:cNvSpPr/>
            <p:nvPr/>
          </p:nvSpPr>
          <p:spPr bwMode="auto">
            <a:xfrm>
              <a:off x="2450163" y="3590745"/>
              <a:ext cx="652223" cy="49772"/>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69708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22" presetClass="entr" presetSubtype="8" fill="hold" nodeType="withEffect">
                                  <p:stCondLst>
                                    <p:cond delay="0"/>
                                  </p:stCondLst>
                                  <p:childTnLst>
                                    <p:set>
                                      <p:cBhvr>
                                        <p:cTn id="27" dur="1" fill="hold">
                                          <p:stCondLst>
                                            <p:cond delay="0"/>
                                          </p:stCondLst>
                                        </p:cTn>
                                        <p:tgtEl>
                                          <p:spTgt spid="167"/>
                                        </p:tgtEl>
                                        <p:attrNameLst>
                                          <p:attrName>style.visibility</p:attrName>
                                        </p:attrNameLst>
                                      </p:cBhvr>
                                      <p:to>
                                        <p:strVal val="visible"/>
                                      </p:to>
                                    </p:set>
                                    <p:animEffect transition="in" filter="wipe(left)">
                                      <p:cBhvr>
                                        <p:cTn id="28" dur="500"/>
                                        <p:tgtEl>
                                          <p:spTgt spid="167"/>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169"/>
                                        </p:tgtEl>
                                        <p:attrNameLst>
                                          <p:attrName>style.visibility</p:attrName>
                                        </p:attrNameLst>
                                      </p:cBhvr>
                                      <p:to>
                                        <p:strVal val="visible"/>
                                      </p:to>
                                    </p:set>
                                    <p:animEffect transition="in" filter="barn(outVertical)">
                                      <p:cBhvr>
                                        <p:cTn id="33" dur="500"/>
                                        <p:tgtEl>
                                          <p:spTgt spid="169"/>
                                        </p:tgtEl>
                                      </p:cBhvr>
                                    </p:animEffect>
                                  </p:childTnLst>
                                </p:cTn>
                              </p:par>
                              <p:par>
                                <p:cTn id="34" presetID="16" presetClass="entr" presetSubtype="37" fill="hold" nodeType="withEffect">
                                  <p:stCondLst>
                                    <p:cond delay="0"/>
                                  </p:stCondLst>
                                  <p:childTnLst>
                                    <p:set>
                                      <p:cBhvr>
                                        <p:cTn id="35" dur="1" fill="hold">
                                          <p:stCondLst>
                                            <p:cond delay="0"/>
                                          </p:stCondLst>
                                        </p:cTn>
                                        <p:tgtEl>
                                          <p:spTgt spid="168"/>
                                        </p:tgtEl>
                                        <p:attrNameLst>
                                          <p:attrName>style.visibility</p:attrName>
                                        </p:attrNameLst>
                                      </p:cBhvr>
                                      <p:to>
                                        <p:strVal val="visible"/>
                                      </p:to>
                                    </p:set>
                                    <p:animEffect transition="in" filter="barn(outVertical)">
                                      <p:cBhvr>
                                        <p:cTn id="36" dur="500"/>
                                        <p:tgtEl>
                                          <p:spTgt spid="168"/>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 presetClass="entr" presetSubtype="0" fill="hold" nodeType="withEffect">
                                  <p:stCondLst>
                                    <p:cond delay="0"/>
                                  </p:stCondLst>
                                  <p:childTnLst>
                                    <p:set>
                                      <p:cBhvr>
                                        <p:cTn id="46" dur="1" fill="hold">
                                          <p:stCondLst>
                                            <p:cond delay="0"/>
                                          </p:stCondLst>
                                        </p:cTn>
                                        <p:tgtEl>
                                          <p:spTgt spid="1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0867" y="1759883"/>
            <a:ext cx="3610187" cy="3474760"/>
          </a:xfrm>
        </p:spPr>
        <p:txBody>
          <a:bodyPr/>
          <a:lstStyle/>
          <a:p>
            <a:r>
              <a:rPr lang="en-US" dirty="0" smtClean="0"/>
              <a:t>Azure Active Directory</a:t>
            </a:r>
            <a:endParaRPr lang="en-US" dirty="0"/>
          </a:p>
        </p:txBody>
      </p:sp>
    </p:spTree>
    <p:extLst>
      <p:ext uri="{BB962C8B-B14F-4D97-AF65-F5344CB8AC3E}">
        <p14:creationId xmlns:p14="http://schemas.microsoft.com/office/powerpoint/2010/main" val="201844400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4796134" y="1197781"/>
            <a:ext cx="4258580" cy="2865220"/>
          </a:xfrm>
          <a:prstGeom prst="rect">
            <a:avLst/>
          </a:prstGeom>
        </p:spPr>
      </p:pic>
      <p:pic>
        <p:nvPicPr>
          <p:cNvPr id="17" name="Picture 16"/>
          <p:cNvPicPr>
            <a:picLocks noChangeAspect="1"/>
          </p:cNvPicPr>
          <p:nvPr/>
        </p:nvPicPr>
        <p:blipFill>
          <a:blip r:embed="rId3"/>
          <a:stretch>
            <a:fillRect/>
          </a:stretch>
        </p:blipFill>
        <p:spPr>
          <a:xfrm>
            <a:off x="3428871" y="2311069"/>
            <a:ext cx="4258580" cy="2865220"/>
          </a:xfrm>
          <a:prstGeom prst="rect">
            <a:avLst/>
          </a:prstGeom>
        </p:spPr>
      </p:pic>
      <p:sp>
        <p:nvSpPr>
          <p:cNvPr id="7" name="Content Placeholder 5"/>
          <p:cNvSpPr txBox="1">
            <a:spLocks/>
          </p:cNvSpPr>
          <p:nvPr/>
        </p:nvSpPr>
        <p:spPr>
          <a:xfrm>
            <a:off x="5029522" y="1548895"/>
            <a:ext cx="7315200" cy="4847481"/>
          </a:xfrm>
          <a:prstGeom prst="rect">
            <a:avLst/>
          </a:prstGeom>
        </p:spPr>
        <p:txBody>
          <a:bodyPr/>
          <a:lstStyle>
            <a:lvl1pPr marL="342803" indent="-342803" algn="l" defTabSz="931596" rtl="0" fontAlgn="base">
              <a:lnSpc>
                <a:spcPct val="90000"/>
              </a:lnSpc>
              <a:spcBef>
                <a:spcPct val="20000"/>
              </a:spcBef>
              <a:spcAft>
                <a:spcPct val="0"/>
              </a:spcAft>
              <a:buSzPct val="90000"/>
              <a:buFont typeface="Arial" charset="0"/>
              <a:buChar char="•"/>
              <a:defRPr sz="3999" kern="1200">
                <a:gradFill>
                  <a:gsLst>
                    <a:gs pos="1250">
                      <a:schemeClr val="tx1"/>
                    </a:gs>
                    <a:gs pos="100000">
                      <a:schemeClr val="tx1"/>
                    </a:gs>
                  </a:gsLst>
                  <a:lin ang="5400000" scaled="0"/>
                </a:gradFill>
                <a:latin typeface="+mj-lt"/>
                <a:ea typeface="ＭＳ Ｐゴシック" charset="0"/>
                <a:cs typeface="ＭＳ Ｐゴシック" charset="0"/>
              </a:defRPr>
            </a:lvl1pPr>
            <a:lvl2pPr marL="584032" indent="-241231" algn="l" defTabSz="931596" rtl="0" fontAlgn="base">
              <a:lnSpc>
                <a:spcPct val="90000"/>
              </a:lnSpc>
              <a:spcBef>
                <a:spcPct val="20000"/>
              </a:spcBef>
              <a:spcAft>
                <a:spcPct val="0"/>
              </a:spcAft>
              <a:buSzPct val="90000"/>
              <a:buFont typeface="Arial" charset="0"/>
              <a:buChar char="•"/>
              <a:defRPr sz="2400" kern="1200">
                <a:gradFill>
                  <a:gsLst>
                    <a:gs pos="1250">
                      <a:schemeClr val="tx1"/>
                    </a:gs>
                    <a:gs pos="100000">
                      <a:schemeClr val="tx1"/>
                    </a:gs>
                  </a:gsLst>
                  <a:lin ang="5400000" scaled="0"/>
                </a:gradFill>
                <a:latin typeface="+mn-lt"/>
                <a:ea typeface="ＭＳ Ｐゴシック" charset="0"/>
                <a:cs typeface="+mn-cs"/>
              </a:defRPr>
            </a:lvl2pPr>
            <a:lvl3pPr marL="799872" indent="-228535" algn="l" defTabSz="931596" rtl="0" fontAlgn="base">
              <a:lnSpc>
                <a:spcPct val="90000"/>
              </a:lnSpc>
              <a:spcBef>
                <a:spcPct val="20000"/>
              </a:spcBef>
              <a:spcAft>
                <a:spcPct val="0"/>
              </a:spcAft>
              <a:buSzPct val="90000"/>
              <a:buFont typeface="Arial" charset="0"/>
              <a:buChar char="•"/>
              <a:defRPr sz="2000" kern="1200">
                <a:gradFill>
                  <a:gsLst>
                    <a:gs pos="1250">
                      <a:schemeClr val="tx1"/>
                    </a:gs>
                    <a:gs pos="100000">
                      <a:schemeClr val="tx1"/>
                    </a:gs>
                  </a:gsLst>
                  <a:lin ang="5400000" scaled="0"/>
                </a:gradFill>
                <a:latin typeface="+mn-lt"/>
                <a:ea typeface="ＭＳ Ｐゴシック" charset="0"/>
                <a:cs typeface="+mn-cs"/>
              </a:defRPr>
            </a:lvl3pPr>
            <a:lvl4pPr marL="1028407" indent="-228535" algn="l" defTabSz="93159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941" indent="-228535" algn="l" defTabSz="93159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4306"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45"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83"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20" indent="-233120" algn="l" defTabSz="93247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800"/>
              </a:spcAft>
              <a:buFont typeface="Arial" charset="0"/>
              <a:buNone/>
            </a:pPr>
            <a:r>
              <a:rPr lang="en-US" sz="3600" dirty="0" smtClean="0">
                <a:solidFill>
                  <a:srgbClr val="505050"/>
                </a:solidFill>
              </a:rPr>
              <a:t>A comprehensive identity and access management cloud solution.  </a:t>
            </a:r>
          </a:p>
          <a:p>
            <a:pPr marL="0" indent="0">
              <a:spcBef>
                <a:spcPts val="0"/>
              </a:spcBef>
              <a:spcAft>
                <a:spcPts val="1800"/>
              </a:spcAft>
              <a:buFont typeface="Arial" charset="0"/>
              <a:buNone/>
            </a:pPr>
            <a:r>
              <a:rPr lang="en-US" sz="3600" dirty="0" smtClean="0">
                <a:solidFill>
                  <a:srgbClr val="505050"/>
                </a:solidFill>
              </a:rPr>
              <a:t>It combines directory services, advanced identity governance, application access management and a rich standards-based platform for developers</a:t>
            </a:r>
          </a:p>
          <a:p>
            <a:pPr marL="0" indent="0">
              <a:spcBef>
                <a:spcPts val="0"/>
              </a:spcBef>
              <a:spcAft>
                <a:spcPts val="1800"/>
              </a:spcAft>
              <a:buFont typeface="Arial" charset="0"/>
              <a:buNone/>
            </a:pPr>
            <a:r>
              <a:rPr lang="en-US" sz="3600" dirty="0">
                <a:solidFill>
                  <a:srgbClr val="505050"/>
                </a:solidFill>
              </a:rPr>
              <a:t>It is available in 3 editions: free, Basic and Premium</a:t>
            </a:r>
          </a:p>
          <a:p>
            <a:pPr marL="0" indent="0">
              <a:spcBef>
                <a:spcPts val="0"/>
              </a:spcBef>
              <a:spcAft>
                <a:spcPts val="1800"/>
              </a:spcAft>
              <a:buFont typeface="Arial" charset="0"/>
              <a:buNone/>
            </a:pPr>
            <a:endParaRPr lang="en-US" sz="3600" dirty="0" smtClean="0">
              <a:solidFill>
                <a:srgbClr val="505050"/>
              </a:solidFill>
            </a:endParaRPr>
          </a:p>
        </p:txBody>
      </p:sp>
      <p:sp>
        <p:nvSpPr>
          <p:cNvPr id="15" name="Title 5"/>
          <p:cNvSpPr>
            <a:spLocks noGrp="1"/>
          </p:cNvSpPr>
          <p:nvPr>
            <p:ph type="title"/>
          </p:nvPr>
        </p:nvSpPr>
        <p:spPr>
          <a:xfrm>
            <a:off x="274640" y="295277"/>
            <a:ext cx="11888787" cy="917575"/>
          </a:xfrm>
        </p:spPr>
        <p:txBody>
          <a:bodyPr/>
          <a:lstStyle/>
          <a:p>
            <a:r>
              <a:rPr lang="en-US" sz="5400" dirty="0">
                <a:solidFill>
                  <a:schemeClr val="tx1"/>
                </a:solidFill>
              </a:rPr>
              <a:t>What is </a:t>
            </a:r>
            <a:r>
              <a:rPr lang="en-US" sz="5400" dirty="0" smtClean="0">
                <a:solidFill>
                  <a:schemeClr val="tx1"/>
                </a:solidFill>
              </a:rPr>
              <a:t>Azure Active </a:t>
            </a:r>
            <a:r>
              <a:rPr lang="en-US" sz="5400" dirty="0">
                <a:solidFill>
                  <a:schemeClr val="tx1"/>
                </a:solidFill>
              </a:rPr>
              <a:t>Directory?</a:t>
            </a:r>
          </a:p>
        </p:txBody>
      </p:sp>
      <p:pic>
        <p:nvPicPr>
          <p:cNvPr id="10" name="Picture 9"/>
          <p:cNvPicPr>
            <a:picLocks noChangeAspect="1"/>
          </p:cNvPicPr>
          <p:nvPr/>
        </p:nvPicPr>
        <p:blipFill>
          <a:blip r:embed="rId4"/>
          <a:stretch>
            <a:fillRect/>
          </a:stretch>
        </p:blipFill>
        <p:spPr>
          <a:xfrm>
            <a:off x="1397555" y="3263104"/>
            <a:ext cx="1752194" cy="1752194"/>
          </a:xfrm>
          <a:prstGeom prst="rect">
            <a:avLst/>
          </a:prstGeom>
        </p:spPr>
      </p:pic>
    </p:spTree>
    <p:extLst>
      <p:ext uri="{BB962C8B-B14F-4D97-AF65-F5344CB8AC3E}">
        <p14:creationId xmlns:p14="http://schemas.microsoft.com/office/powerpoint/2010/main" val="2889752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0" presetClass="path" presetSubtype="0" accel="50000" decel="50000" fill="hold" nodeType="withEffect">
                                  <p:stCondLst>
                                    <p:cond delay="0"/>
                                  </p:stCondLst>
                                  <p:childTnLst>
                                    <p:animMotion origin="layout" path="M 0.06089 0.04108 L 0.06089 0.04131 C 0.0545 0.0488 0.04748 0.05492 0.04199 0.06423 C 0.03906 0.06945 0.04085 0.06763 0.03663 0.07013 C 0.03446 0.07331 0.03255 0.07762 0.03 0.07966 C 0.01455 0.09283 0.01315 0.09101 -0.00166 0.09328 C -0.01672 0.09192 -0.03179 0.09237 -0.04672 0.08942 C -0.04915 0.08874 -0.07851 0.07263 -0.08182 0.07013 C -0.0905 0.06332 -0.09867 0.0547 -0.1071 0.04698 C -0.11169 0.04244 -0.11642 0.03745 -0.12127 0.03336 C -0.12931 0.02701 -0.13748 0.02088 -0.14539 0.01407 C -0.14654 0.01316 -0.14744 0.01112 -0.14871 0.01021 C -0.15522 0.00613 -0.16033 0.0059 -0.16735 0.00454 C -0.19301 -0.00545 -0.17884 -0.00159 -0.22875 0.00635 C -0.23105 0.00681 -0.23922 0.0118 -0.2419 0.01407 C -0.24368 0.01589 -0.24547 0.01816 -0.24739 0.01997 C -0.24879 0.02133 -0.25045 0.02224 -0.25173 0.02383 C -0.253 0.02542 -0.25377 0.02792 -0.25492 0.0295 C -0.25645 0.03177 -0.25798 0.03336 -0.25938 0.03541 C -0.26423 0.04812 -0.26258 0.04267 -0.26475 0.05084 " pathEditMode="relative" rAng="0" ptsTypes="AAAAAAAAAAAAAAAAAAAA">
                                      <p:cBhvr>
                                        <p:cTn id="9" dur="1100" fill="hold"/>
                                        <p:tgtEl>
                                          <p:spTgt spid="17"/>
                                        </p:tgtEl>
                                        <p:attrNameLst>
                                          <p:attrName>ppt_x</p:attrName>
                                          <p:attrName>ppt_y</p:attrName>
                                        </p:attrNameLst>
                                      </p:cBhvr>
                                      <p:rCtr x="-16288" y="477"/>
                                    </p:animMotion>
                                  </p:childTnLst>
                                </p:cTn>
                              </p:par>
                              <p:par>
                                <p:cTn id="10" presetID="10" presetClass="entr" presetSubtype="0" fill="hold" nodeType="withEffect">
                                  <p:stCondLst>
                                    <p:cond delay="5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0" presetClass="path" presetSubtype="0" accel="17000" decel="83000" fill="hold" nodeType="withEffect">
                                  <p:stCondLst>
                                    <p:cond delay="500"/>
                                  </p:stCondLst>
                                  <p:childTnLst>
                                    <p:animMotion origin="layout" path="M 0.16378 0.00885 L -0.04978 -0.04494 C -0.06982 -0.04449 -0.08973 -0.04449 -0.10977 -0.04312 C -0.13607 -0.04131 -0.16122 -0.03722 -0.18713 -0.03359 C -0.19951 -0.02724 -0.17947 -0.03722 -0.21202 -0.02588 C -0.22172 -0.02247 -0.2313 -0.01907 -0.24074 -0.0143 C -0.2567 -0.00613 -0.2724 0.00386 -0.2881 0.01271 C -0.29435 0.01611 -0.30099 0.0177 -0.30686 0.02224 L -0.33916 0.04743 " pathEditMode="relative" rAng="0" ptsTypes="AAAAAAAAA">
                                      <p:cBhvr>
                                        <p:cTn id="14" dur="1200" fill="hold"/>
                                        <p:tgtEl>
                                          <p:spTgt spid="16"/>
                                        </p:tgtEl>
                                        <p:attrNameLst>
                                          <p:attrName>ppt_x</p:attrName>
                                          <p:attrName>ppt_y</p:attrName>
                                        </p:attrNameLst>
                                      </p:cBhvr>
                                      <p:rCtr x="-25147" y="-772"/>
                                    </p:animMotion>
                                  </p:childTnLst>
                                </p:cTn>
                              </p:par>
                            </p:childTnLst>
                          </p:cTn>
                        </p:par>
                        <p:par>
                          <p:cTn id="15" fill="hold">
                            <p:stCondLst>
                              <p:cond delay="1700"/>
                            </p:stCondLst>
                            <p:childTnLst>
                              <p:par>
                                <p:cTn id="16" presetID="53" presetClass="entr" presetSubtype="16"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250" fill="hold"/>
                                        <p:tgtEl>
                                          <p:spTgt spid="10"/>
                                        </p:tgtEl>
                                        <p:attrNameLst>
                                          <p:attrName>ppt_w</p:attrName>
                                        </p:attrNameLst>
                                      </p:cBhvr>
                                      <p:tavLst>
                                        <p:tav tm="0">
                                          <p:val>
                                            <p:fltVal val="0"/>
                                          </p:val>
                                        </p:tav>
                                        <p:tav tm="100000">
                                          <p:val>
                                            <p:strVal val="#ppt_w"/>
                                          </p:val>
                                        </p:tav>
                                      </p:tavLst>
                                    </p:anim>
                                    <p:anim calcmode="lin" valueType="num">
                                      <p:cBhvr>
                                        <p:cTn id="19" dur="250" fill="hold"/>
                                        <p:tgtEl>
                                          <p:spTgt spid="10"/>
                                        </p:tgtEl>
                                        <p:attrNameLst>
                                          <p:attrName>ppt_h</p:attrName>
                                        </p:attrNameLst>
                                      </p:cBhvr>
                                      <p:tavLst>
                                        <p:tav tm="0">
                                          <p:val>
                                            <p:fltVal val="0"/>
                                          </p:val>
                                        </p:tav>
                                        <p:tav tm="100000">
                                          <p:val>
                                            <p:strVal val="#ppt_h"/>
                                          </p:val>
                                        </p:tav>
                                      </p:tavLst>
                                    </p:anim>
                                    <p:animEffect transition="in" filter="fade">
                                      <p:cBhvr>
                                        <p:cTn id="20" dur="250"/>
                                        <p:tgtEl>
                                          <p:spTgt spid="10"/>
                                        </p:tgtEl>
                                      </p:cBhvr>
                                    </p:animEffect>
                                  </p:childTnLst>
                                </p:cTn>
                              </p:par>
                              <p:par>
                                <p:cTn id="21" presetID="6" presetClass="emph" presetSubtype="0" decel="100000" fill="hold" nodeType="withEffect">
                                  <p:stCondLst>
                                    <p:cond delay="200"/>
                                  </p:stCondLst>
                                  <p:childTnLst>
                                    <p:animScale>
                                      <p:cBhvr>
                                        <p:cTn id="22" dur="250" fill="hold"/>
                                        <p:tgtEl>
                                          <p:spTgt spid="10"/>
                                        </p:tgtEl>
                                      </p:cBhvr>
                                      <p:by x="110000" y="110000"/>
                                    </p:animScale>
                                  </p:childTnLst>
                                </p:cTn>
                              </p:par>
                              <p:par>
                                <p:cTn id="23" presetID="6" presetClass="emph" presetSubtype="0" decel="100000" fill="hold" nodeType="withEffect">
                                  <p:stCondLst>
                                    <p:cond delay="300"/>
                                  </p:stCondLst>
                                  <p:childTnLst>
                                    <p:animScale>
                                      <p:cBhvr>
                                        <p:cTn id="24" dur="250" fill="hold"/>
                                        <p:tgtEl>
                                          <p:spTgt spid="10"/>
                                        </p:tgtEl>
                                      </p:cBhvr>
                                      <p:by x="91000" y="91000"/>
                                    </p:animScale>
                                  </p:childTnLst>
                                </p:cTn>
                              </p:par>
                            </p:childTnLst>
                          </p:cTn>
                        </p:par>
                      </p:childTnLst>
                    </p:cTn>
                  </p:par>
                  <p:par>
                    <p:cTn id="25" fill="hold">
                      <p:stCondLst>
                        <p:cond delay="indefinite"/>
                      </p:stCondLst>
                      <p:childTnLst>
                        <p:par>
                          <p:cTn id="26" fill="hold">
                            <p:stCondLst>
                              <p:cond delay="0"/>
                            </p:stCondLst>
                            <p:childTnLst>
                              <p:par>
                                <p:cTn id="27" presetID="2" presetClass="entr" presetSubtype="8" decel="100000" fill="hold" grpId="0"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additive="base">
                                        <p:cTn id="29" dur="9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30" dur="9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grpId="0" nodeType="clickEffect">
                                  <p:stCondLst>
                                    <p:cond delay="0"/>
                                  </p:stCondLst>
                                  <p:childTnLst>
                                    <p:set>
                                      <p:cBhvr>
                                        <p:cTn id="34" dur="1" fill="hold">
                                          <p:stCondLst>
                                            <p:cond delay="0"/>
                                          </p:stCondLst>
                                        </p:cTn>
                                        <p:tgtEl>
                                          <p:spTgt spid="7">
                                            <p:txEl>
                                              <p:pRg st="1" end="1"/>
                                            </p:txEl>
                                          </p:spTgt>
                                        </p:tgtEl>
                                        <p:attrNameLst>
                                          <p:attrName>style.visibility</p:attrName>
                                        </p:attrNameLst>
                                      </p:cBhvr>
                                      <p:to>
                                        <p:strVal val="visible"/>
                                      </p:to>
                                    </p:set>
                                    <p:anim calcmode="lin" valueType="num">
                                      <p:cBhvr additive="base">
                                        <p:cTn id="35" dur="9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36" dur="9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grpId="0" nodeType="click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 calcmode="lin" valueType="num">
                                      <p:cBhvr additive="base">
                                        <p:cTn id="41" dur="9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42" dur="9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Demo</a:t>
            </a:r>
            <a:endParaRPr lang="de-DE" dirty="0"/>
          </a:p>
        </p:txBody>
      </p:sp>
      <p:sp>
        <p:nvSpPr>
          <p:cNvPr id="2" name="Textplatzhalter 1"/>
          <p:cNvSpPr>
            <a:spLocks noGrp="1"/>
          </p:cNvSpPr>
          <p:nvPr>
            <p:ph type="body" sz="quarter" idx="12"/>
          </p:nvPr>
        </p:nvSpPr>
        <p:spPr/>
        <p:txBody>
          <a:bodyPr/>
          <a:lstStyle/>
          <a:p>
            <a:r>
              <a:rPr lang="de-DE" dirty="0" smtClean="0"/>
              <a:t>Überblick Azure </a:t>
            </a:r>
            <a:r>
              <a:rPr lang="de-DE" dirty="0" err="1" smtClean="0"/>
              <a:t>Active</a:t>
            </a:r>
            <a:r>
              <a:rPr lang="de-DE" dirty="0" smtClean="0"/>
              <a:t> Directory</a:t>
            </a:r>
            <a:endParaRPr lang="de-DE" dirty="0"/>
          </a:p>
        </p:txBody>
      </p:sp>
    </p:spTree>
    <p:extLst>
      <p:ext uri="{BB962C8B-B14F-4D97-AF65-F5344CB8AC3E}">
        <p14:creationId xmlns:p14="http://schemas.microsoft.com/office/powerpoint/2010/main" val="1815950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5-09-11 AAD Over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1"/>
            <a:ext cx="12436475" cy="6995517"/>
          </a:xfrm>
          <a:prstGeom prst="rect">
            <a:avLst/>
          </a:prstGeom>
        </p:spPr>
      </p:pic>
    </p:spTree>
    <p:extLst>
      <p:ext uri="{BB962C8B-B14F-4D97-AF65-F5344CB8AC3E}">
        <p14:creationId xmlns:p14="http://schemas.microsoft.com/office/powerpoint/2010/main" val="55509825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10.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1.xml><?xml version="1.0" encoding="utf-8"?>
<a:theme xmlns:a="http://schemas.openxmlformats.org/drawingml/2006/main" name="2_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12.xml><?xml version="1.0" encoding="utf-8"?>
<a:theme xmlns:a="http://schemas.openxmlformats.org/drawingml/2006/main" name="1_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1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L300.potx" id="{CC6672A5-C83C-44BA-BC71-B2EB72048221}" vid="{604BF2EC-274D-4773-8ED4-C357905FA003}"/>
    </a:ext>
  </a:extLst>
</a:theme>
</file>

<file path=ppt/theme/theme14.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L300.potx" id="{CC6672A5-C83C-44BA-BC71-B2EB72048221}" vid="{DD1A1679-9601-4365-9BF9-433DDD7537AF}"/>
    </a:ext>
  </a:extLst>
</a:theme>
</file>

<file path=ppt/theme/theme15.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6.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3863_Kladakis_Bresson.potx" id="{72ADF7A1-EF7F-4C46-96D9-E7D6B7D3EBF9}" vid="{137F10AF-99D4-4BD4-B2EF-AA7A55D3D3FA}"/>
    </a:ext>
  </a:extLst>
</a:theme>
</file>

<file path=ppt/theme/theme17.xml><?xml version="1.0" encoding="utf-8"?>
<a:theme xmlns:a="http://schemas.openxmlformats.org/drawingml/2006/main" name="1_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3863_Kladakis_Bresson.potx" id="{72ADF7A1-EF7F-4C46-96D9-E7D6B7D3EBF9}" vid="{AB6A97A8-5CD2-4F51-B65C-1F5B768AD408}"/>
    </a:ext>
  </a:extLst>
</a:theme>
</file>

<file path=ppt/theme/theme18.xml><?xml version="1.0" encoding="utf-8"?>
<a:theme xmlns:a="http://schemas.openxmlformats.org/drawingml/2006/main" name="2_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EEP 7_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30070_Windows_Server_Management_Marketing_Template_16x9">
  <a:themeElements>
    <a:clrScheme name="WSMM_v02">
      <a:dk1>
        <a:srgbClr val="505050"/>
      </a:dk1>
      <a:lt1>
        <a:srgbClr val="EFEFEF"/>
      </a:lt1>
      <a:dk2>
        <a:srgbClr val="00188F"/>
      </a:dk2>
      <a:lt2>
        <a:srgbClr val="969696"/>
      </a:lt2>
      <a:accent1>
        <a:srgbClr val="00188F"/>
      </a:accent1>
      <a:accent2>
        <a:srgbClr val="7FBA00"/>
      </a:accent2>
      <a:accent3>
        <a:srgbClr val="FF8C00"/>
      </a:accent3>
      <a:accent4>
        <a:srgbClr val="002050"/>
      </a:accent4>
      <a:accent5>
        <a:srgbClr val="007233"/>
      </a:accent5>
      <a:accent6>
        <a:srgbClr val="FFB900"/>
      </a:accent6>
      <a:hlink>
        <a:srgbClr val="00188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000" spc="-50" dirty="0" smtClean="0">
            <a:gradFill>
              <a:gsLst>
                <a:gs pos="1250">
                  <a:schemeClr val="bg1"/>
                </a:gs>
                <a:gs pos="10417">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spc="-5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ystem_Center_Marketing_Template_16x9.potx" id="{8F58127B-2DBD-4C1F-8F0E-1EA11AC3964C}" vid="{CBA365C4-D445-4E81-88F3-CDACCF814059}"/>
    </a:ext>
  </a:extLst>
</a:theme>
</file>

<file path=ppt/theme/theme4.xml><?xml version="1.0" encoding="utf-8"?>
<a:theme xmlns:a="http://schemas.openxmlformats.org/drawingml/2006/main" name="TR18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_BO_CT_Template_16x9" id="{72FF5726-0C02-49D9-AC1A-772C33DADA29}" vid="{49FE85E7-FAD7-4C3F-AE53-D9BCA16F5F2C}"/>
    </a:ext>
  </a:extLst>
</a:theme>
</file>

<file path=ppt/theme/theme5.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6.xml><?xml version="1.0" encoding="utf-8"?>
<a:theme xmlns:a="http://schemas.openxmlformats.org/drawingml/2006/main" name="2_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7.xml><?xml version="1.0" encoding="utf-8"?>
<a:theme xmlns:a="http://schemas.openxmlformats.org/drawingml/2006/main" name="MSVID_Dark_Cyan_16x9_2012-08-18">
  <a:themeElements>
    <a:clrScheme name="Product brand - Blue and Cyan">
      <a:dk1>
        <a:srgbClr val="505050"/>
      </a:dk1>
      <a:lt1>
        <a:srgbClr val="FFFFFF"/>
      </a:lt1>
      <a:dk2>
        <a:srgbClr val="002050"/>
      </a:dk2>
      <a:lt2>
        <a:srgbClr val="A1D8F1"/>
      </a:lt2>
      <a:accent1>
        <a:srgbClr val="0072C6"/>
      </a:accent1>
      <a:accent2>
        <a:srgbClr val="68217A"/>
      </a:accent2>
      <a:accent3>
        <a:srgbClr val="008272"/>
      </a:accent3>
      <a:accent4>
        <a:srgbClr val="B4009E"/>
      </a:accent4>
      <a:accent5>
        <a:srgbClr val="4668C5"/>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9.xml><?xml version="1.0" encoding="utf-8"?>
<a:theme xmlns:a="http://schemas.openxmlformats.org/drawingml/2006/main" name="1_7-30269_Server &amp; Tools Business_16x9">
  <a:themeElements>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Override1.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ppt/theme/themeOverride2.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ppt/theme/themeOverride3.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ppt/theme/themeOverride4.xml><?xml version="1.0" encoding="utf-8"?>
<a:themeOverride xmlns:a="http://schemas.openxmlformats.org/drawingml/2006/main">
  <a:clrScheme name="Custom 11">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FFFFFF"/>
    </a:hlink>
    <a:folHlink>
      <a:srgbClr val="969696"/>
    </a:folHlink>
  </a:clrScheme>
</a:themeOverride>
</file>

<file path=docProps/app.xml><?xml version="1.0" encoding="utf-8"?>
<Properties xmlns="http://schemas.openxmlformats.org/officeDocument/2006/extended-properties" xmlns:vt="http://schemas.openxmlformats.org/officeDocument/2006/docPropsVTypes">
  <Template>STB_Template_16-9_Sept2013_v12</Template>
  <TotalTime>0</TotalTime>
  <Words>4147</Words>
  <Application>Microsoft Office PowerPoint</Application>
  <PresentationFormat>Benutzerdefiniert</PresentationFormat>
  <Paragraphs>349</Paragraphs>
  <Slides>37</Slides>
  <Notes>31</Notes>
  <HiddenSlides>2</HiddenSlides>
  <MMClips>5</MMClips>
  <ScaleCrop>false</ScaleCrop>
  <HeadingPairs>
    <vt:vector size="6" baseType="variant">
      <vt:variant>
        <vt:lpstr>Verwendete Schriftarten</vt:lpstr>
      </vt:variant>
      <vt:variant>
        <vt:i4>15</vt:i4>
      </vt:variant>
      <vt:variant>
        <vt:lpstr>Design</vt:lpstr>
      </vt:variant>
      <vt:variant>
        <vt:i4>18</vt:i4>
      </vt:variant>
      <vt:variant>
        <vt:lpstr>Folientitel</vt:lpstr>
      </vt:variant>
      <vt:variant>
        <vt:i4>37</vt:i4>
      </vt:variant>
    </vt:vector>
  </HeadingPairs>
  <TitlesOfParts>
    <vt:vector size="70" baseType="lpstr">
      <vt:lpstr>Arial</vt:lpstr>
      <vt:lpstr>Calibri</vt:lpstr>
      <vt:lpstr>Consolas</vt:lpstr>
      <vt:lpstr>ＭＳ Ｐゴシック</vt:lpstr>
      <vt:lpstr>Segoe</vt:lpstr>
      <vt:lpstr>Segoe Pro</vt:lpstr>
      <vt:lpstr>Segoe Pro Light</vt:lpstr>
      <vt:lpstr>Segoe Semibold</vt:lpstr>
      <vt:lpstr>Segoe UI</vt:lpstr>
      <vt:lpstr>Segoe UI Light</vt:lpstr>
      <vt:lpstr>Segoe UI Semibold</vt:lpstr>
      <vt:lpstr>Segoe UI Semilight</vt:lpstr>
      <vt:lpstr>Segoe UI Symbol</vt:lpstr>
      <vt:lpstr>Times New Roman</vt:lpstr>
      <vt:lpstr>Wingdings</vt:lpstr>
      <vt:lpstr>People-Centric IT</vt:lpstr>
      <vt:lpstr>KEEP 7_3-30070_Windows_Server_Management_Marketing_Template_16x9</vt:lpstr>
      <vt:lpstr>3-30070_Windows_Server_Management_Marketing_Template_16x9</vt:lpstr>
      <vt:lpstr>TR18_BO_CT_Template_16x9</vt:lpstr>
      <vt:lpstr>Metro Template Colored Titles Segoe UI 16x9</vt:lpstr>
      <vt:lpstr>2_People-Centric IT</vt:lpstr>
      <vt:lpstr>MSVID_Dark_Cyan_16x9_2012-08-18</vt:lpstr>
      <vt:lpstr>7-30269_Server &amp; Tools Business_16x9</vt:lpstr>
      <vt:lpstr>1_7-30269_Server &amp; Tools Business_16x9</vt:lpstr>
      <vt:lpstr>TEE14 Speaker PPT Template</vt:lpstr>
      <vt:lpstr>2_7-30269_Server &amp; Tools Business_16x9</vt:lpstr>
      <vt:lpstr>1_MSVID_Dark_Cyan_16x9_2012-08-18</vt:lpstr>
      <vt:lpstr>1_3-30070_Windows_Server_Management_Marketing_Template_16x9</vt:lpstr>
      <vt:lpstr>5-30610_Microsoft_Ignite_Keynote_Template</vt:lpstr>
      <vt:lpstr>1_TEE14 Speaker PPT Template</vt:lpstr>
      <vt:lpstr>1_5-30610_Microsoft_Ignite_Keynote_Template</vt:lpstr>
      <vt:lpstr>1_People-Centric IT</vt:lpstr>
      <vt:lpstr>2_5-30551_TR19_BO_CT_Template</vt:lpstr>
      <vt:lpstr>Hybrid Identity  mit Microsoft Azure</vt:lpstr>
      <vt:lpstr>PowerPoint-Präsentation</vt:lpstr>
      <vt:lpstr>Why Microsoft’s Enterprise Mobility Solution?</vt:lpstr>
      <vt:lpstr>The current reality…</vt:lpstr>
      <vt:lpstr>Identity as the control plane</vt:lpstr>
      <vt:lpstr>Azure Active Directory</vt:lpstr>
      <vt:lpstr>What is Azure Active Directory?</vt:lpstr>
      <vt:lpstr>Demo</vt:lpstr>
      <vt:lpstr>PowerPoint-Präsentation</vt:lpstr>
      <vt:lpstr>PowerPoint-Präsentation</vt:lpstr>
      <vt:lpstr>PowerPoint-Präsentation</vt:lpstr>
      <vt:lpstr>Your Directory on the cloud </vt:lpstr>
      <vt:lpstr>Demo</vt:lpstr>
      <vt:lpstr>PowerPoint-Präsentation</vt:lpstr>
      <vt:lpstr>PowerPoint-Präsentation</vt:lpstr>
      <vt:lpstr>PowerPoint-Präsentation</vt:lpstr>
      <vt:lpstr>Your Directory on the cloud </vt:lpstr>
      <vt:lpstr>Demo</vt:lpstr>
      <vt:lpstr>PowerPoint-Präsentation</vt:lpstr>
      <vt:lpstr>Preintegrated SaaS apps in the application gallery  </vt:lpstr>
      <vt:lpstr>Your Directory on the cloud </vt:lpstr>
      <vt:lpstr>Demo</vt:lpstr>
      <vt:lpstr>PowerPoint-Präsentation</vt:lpstr>
      <vt:lpstr>PowerPoint-Präsentation</vt:lpstr>
      <vt:lpstr>Demo</vt:lpstr>
      <vt:lpstr>PowerPoint-Präsentation</vt:lpstr>
      <vt:lpstr>Manage everything from passwords to devices</vt:lpstr>
      <vt:lpstr>PowerPoint-Präsentation</vt:lpstr>
      <vt:lpstr>Monitor and protect access to enterprise apps</vt:lpstr>
      <vt:lpstr>PowerPoint-Präsentation</vt:lpstr>
      <vt:lpstr>PowerPoint-Präsentation</vt:lpstr>
      <vt:lpstr>PowerPoint-Präsentation</vt:lpstr>
      <vt:lpstr>Privileged Identity Management</vt:lpstr>
      <vt:lpstr>Empower Users</vt:lpstr>
      <vt:lpstr>Empower Users</vt:lpstr>
      <vt:lpstr>Weitere Informationen</vt:lpstr>
      <vt:lpstr>PowerPoint-Präsentation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2015-09-14T14:48:10Z</dcterms:created>
  <dcterms:modified xsi:type="dcterms:W3CDTF">2015-10-21T12:58:27Z</dcterms:modified>
</cp:coreProperties>
</file>